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0" autoAdjust="0"/>
    <p:restoredTop sz="94660"/>
  </p:normalViewPr>
  <p:slideViewPr>
    <p:cSldViewPr snapToGrid="0">
      <p:cViewPr varScale="1">
        <p:scale>
          <a:sx n="182" d="100"/>
          <a:sy n="182" d="100"/>
        </p:scale>
        <p:origin x="29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719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66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97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4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0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84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4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68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76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93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671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DD9A-6AEE-4CA7-A9F6-A1A12CF444F7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71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F4DD76A-382E-46D9-A840-1AA73730AA44}"/>
              </a:ext>
            </a:extLst>
          </p:cNvPr>
          <p:cNvGrpSpPr/>
          <p:nvPr/>
        </p:nvGrpSpPr>
        <p:grpSpPr>
          <a:xfrm>
            <a:off x="-1285588" y="-157438"/>
            <a:ext cx="2679234" cy="2115100"/>
            <a:chOff x="1354668" y="131232"/>
            <a:chExt cx="10185398" cy="6595535"/>
          </a:xfrm>
          <a:effectLst>
            <a:glow rad="635000">
              <a:schemeClr val="bg1"/>
            </a:glo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4C6AF5-E0CD-4909-A091-D24C7B5ADFEC}"/>
                </a:ext>
              </a:extLst>
            </p:cNvPr>
            <p:cNvSpPr/>
            <p:nvPr/>
          </p:nvSpPr>
          <p:spPr>
            <a:xfrm>
              <a:off x="1354668" y="2230967"/>
              <a:ext cx="7662332" cy="23960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DBC495A-5066-41BB-9D6B-19616BA35479}"/>
                </a:ext>
              </a:extLst>
            </p:cNvPr>
            <p:cNvSpPr/>
            <p:nvPr/>
          </p:nvSpPr>
          <p:spPr>
            <a:xfrm rot="5400000">
              <a:off x="9292166" y="2379134"/>
              <a:ext cx="2396067" cy="209973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0049509-024F-43EA-A614-2C31B6803B8F}"/>
                </a:ext>
              </a:extLst>
            </p:cNvPr>
            <p:cNvSpPr/>
            <p:nvPr/>
          </p:nvSpPr>
          <p:spPr>
            <a:xfrm>
              <a:off x="2616199" y="131232"/>
              <a:ext cx="2396067" cy="2099733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09592E3D-F6C0-461B-8709-73F823E65EF4}"/>
                </a:ext>
              </a:extLst>
            </p:cNvPr>
            <p:cNvSpPr/>
            <p:nvPr/>
          </p:nvSpPr>
          <p:spPr>
            <a:xfrm rot="10800000">
              <a:off x="2616200" y="4627034"/>
              <a:ext cx="2396067" cy="2099733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</p:grpSp>
    </p:spTree>
    <p:extLst>
      <p:ext uri="{BB962C8B-B14F-4D97-AF65-F5344CB8AC3E}">
        <p14:creationId xmlns:p14="http://schemas.microsoft.com/office/powerpoint/2010/main" val="285333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0E9FC7A-7162-47C7-95B0-765C1D25AC26}"/>
              </a:ext>
            </a:extLst>
          </p:cNvPr>
          <p:cNvGrpSpPr/>
          <p:nvPr/>
        </p:nvGrpSpPr>
        <p:grpSpPr>
          <a:xfrm rot="3281532">
            <a:off x="-674693" y="62756"/>
            <a:ext cx="2733752" cy="926344"/>
            <a:chOff x="397931" y="2230966"/>
            <a:chExt cx="11319935" cy="2396067"/>
          </a:xfrm>
          <a:effectLst>
            <a:glow rad="635000">
              <a:schemeClr val="bg1"/>
            </a:glo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4C6AF5-E0CD-4909-A091-D24C7B5ADFEC}"/>
                </a:ext>
              </a:extLst>
            </p:cNvPr>
            <p:cNvSpPr/>
            <p:nvPr/>
          </p:nvSpPr>
          <p:spPr>
            <a:xfrm>
              <a:off x="4292600" y="2230966"/>
              <a:ext cx="4902199" cy="23960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DBC495A-5066-41BB-9D6B-19616BA35479}"/>
                </a:ext>
              </a:extLst>
            </p:cNvPr>
            <p:cNvSpPr/>
            <p:nvPr/>
          </p:nvSpPr>
          <p:spPr>
            <a:xfrm rot="5400000">
              <a:off x="9469966" y="2379133"/>
              <a:ext cx="2396067" cy="209973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0049509-024F-43EA-A614-2C31B6803B8F}"/>
                </a:ext>
              </a:extLst>
            </p:cNvPr>
            <p:cNvSpPr/>
            <p:nvPr/>
          </p:nvSpPr>
          <p:spPr>
            <a:xfrm>
              <a:off x="397932" y="2230966"/>
              <a:ext cx="3894668" cy="85090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09592E3D-F6C0-461B-8709-73F823E65EF4}"/>
                </a:ext>
              </a:extLst>
            </p:cNvPr>
            <p:cNvSpPr/>
            <p:nvPr/>
          </p:nvSpPr>
          <p:spPr>
            <a:xfrm rot="10800000">
              <a:off x="397931" y="3776133"/>
              <a:ext cx="3894667" cy="850900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599C1F-F823-4CBD-AF79-4197526A6003}"/>
                </a:ext>
              </a:extLst>
            </p:cNvPr>
            <p:cNvSpPr/>
            <p:nvPr/>
          </p:nvSpPr>
          <p:spPr>
            <a:xfrm>
              <a:off x="397932" y="3081866"/>
              <a:ext cx="3894666" cy="6942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</p:grpSp>
    </p:spTree>
    <p:extLst>
      <p:ext uri="{BB962C8B-B14F-4D97-AF65-F5344CB8AC3E}">
        <p14:creationId xmlns:p14="http://schemas.microsoft.com/office/powerpoint/2010/main" val="7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F3E6258-4EA0-4ECA-AC76-1D78BFEEBC7B}"/>
              </a:ext>
            </a:extLst>
          </p:cNvPr>
          <p:cNvGrpSpPr/>
          <p:nvPr/>
        </p:nvGrpSpPr>
        <p:grpSpPr>
          <a:xfrm>
            <a:off x="-183675" y="94594"/>
            <a:ext cx="2091303" cy="1597572"/>
            <a:chOff x="2616199" y="1411816"/>
            <a:chExt cx="6400799" cy="3503085"/>
          </a:xfrm>
          <a:effectLst>
            <a:glow rad="635000">
              <a:schemeClr val="bg1"/>
            </a:glo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4C6AF5-E0CD-4909-A091-D24C7B5ADFEC}"/>
                </a:ext>
              </a:extLst>
            </p:cNvPr>
            <p:cNvSpPr/>
            <p:nvPr/>
          </p:nvSpPr>
          <p:spPr>
            <a:xfrm>
              <a:off x="2616199" y="2540000"/>
              <a:ext cx="6400799" cy="23749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0049509-024F-43EA-A614-2C31B6803B8F}"/>
                </a:ext>
              </a:extLst>
            </p:cNvPr>
            <p:cNvSpPr/>
            <p:nvPr/>
          </p:nvSpPr>
          <p:spPr>
            <a:xfrm>
              <a:off x="2616199" y="1411816"/>
              <a:ext cx="2396067" cy="804911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09592E3D-F6C0-461B-8709-73F823E65EF4}"/>
                </a:ext>
              </a:extLst>
            </p:cNvPr>
            <p:cNvSpPr/>
            <p:nvPr/>
          </p:nvSpPr>
          <p:spPr>
            <a:xfrm rot="10800000" flipH="1" flipV="1">
              <a:off x="6620932" y="1411816"/>
              <a:ext cx="2396066" cy="804911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599C1F-F823-4CBD-AF79-4197526A6003}"/>
                </a:ext>
              </a:extLst>
            </p:cNvPr>
            <p:cNvSpPr/>
            <p:nvPr/>
          </p:nvSpPr>
          <p:spPr>
            <a:xfrm>
              <a:off x="5012267" y="1411816"/>
              <a:ext cx="1608666" cy="8049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</p:grpSp>
    </p:spTree>
    <p:extLst>
      <p:ext uri="{BB962C8B-B14F-4D97-AF65-F5344CB8AC3E}">
        <p14:creationId xmlns:p14="http://schemas.microsoft.com/office/powerpoint/2010/main" val="57573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3DE72E-87FD-4D11-9109-A1401849E685}"/>
              </a:ext>
            </a:extLst>
          </p:cNvPr>
          <p:cNvGrpSpPr/>
          <p:nvPr/>
        </p:nvGrpSpPr>
        <p:grpSpPr>
          <a:xfrm rot="3165644">
            <a:off x="-1005353" y="-1380024"/>
            <a:ext cx="3045054" cy="3687902"/>
            <a:chOff x="1354668" y="131232"/>
            <a:chExt cx="10185400" cy="6595535"/>
          </a:xfrm>
          <a:effectLst>
            <a:glow rad="635000">
              <a:schemeClr val="bg1"/>
            </a:glo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4C6AF5-E0CD-4909-A091-D24C7B5ADFEC}"/>
                </a:ext>
              </a:extLst>
            </p:cNvPr>
            <p:cNvSpPr/>
            <p:nvPr/>
          </p:nvSpPr>
          <p:spPr>
            <a:xfrm>
              <a:off x="1354668" y="2230967"/>
              <a:ext cx="7662332" cy="23960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DBC495A-5066-41BB-9D6B-19616BA35479}"/>
                </a:ext>
              </a:extLst>
            </p:cNvPr>
            <p:cNvSpPr/>
            <p:nvPr/>
          </p:nvSpPr>
          <p:spPr>
            <a:xfrm rot="5400000">
              <a:off x="9292166" y="2379134"/>
              <a:ext cx="2396067" cy="2099733"/>
            </a:xfrm>
            <a:prstGeom prst="triangle">
              <a:avLst>
                <a:gd name="adj" fmla="val 4821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0049509-024F-43EA-A614-2C31B6803B8F}"/>
                </a:ext>
              </a:extLst>
            </p:cNvPr>
            <p:cNvSpPr/>
            <p:nvPr/>
          </p:nvSpPr>
          <p:spPr>
            <a:xfrm>
              <a:off x="2616199" y="131232"/>
              <a:ext cx="2396067" cy="2099733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09592E3D-F6C0-461B-8709-73F823E65EF4}"/>
                </a:ext>
              </a:extLst>
            </p:cNvPr>
            <p:cNvSpPr/>
            <p:nvPr/>
          </p:nvSpPr>
          <p:spPr>
            <a:xfrm rot="10800000">
              <a:off x="2616200" y="4627034"/>
              <a:ext cx="2396067" cy="2099733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</p:grpSp>
    </p:spTree>
    <p:extLst>
      <p:ext uri="{BB962C8B-B14F-4D97-AF65-F5344CB8AC3E}">
        <p14:creationId xmlns:p14="http://schemas.microsoft.com/office/powerpoint/2010/main" val="242047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rt 3">
            <a:extLst>
              <a:ext uri="{FF2B5EF4-FFF2-40B4-BE49-F238E27FC236}">
                <a16:creationId xmlns:a16="http://schemas.microsoft.com/office/drawing/2014/main" id="{3D02FB7D-6E7A-456C-B3E9-1B3AA22C19B9}"/>
              </a:ext>
            </a:extLst>
          </p:cNvPr>
          <p:cNvSpPr/>
          <p:nvPr/>
        </p:nvSpPr>
        <p:spPr>
          <a:xfrm>
            <a:off x="136638" y="243395"/>
            <a:ext cx="1526948" cy="1313434"/>
          </a:xfrm>
          <a:prstGeom prst="heart">
            <a:avLst/>
          </a:prstGeom>
          <a:solidFill>
            <a:schemeClr val="tx1"/>
          </a:solidFill>
          <a:ln>
            <a:noFill/>
          </a:ln>
          <a:effectLst>
            <a:glow rad="2540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"/>
          </a:p>
        </p:txBody>
      </p:sp>
    </p:spTree>
    <p:extLst>
      <p:ext uri="{BB962C8B-B14F-4D97-AF65-F5344CB8AC3E}">
        <p14:creationId xmlns:p14="http://schemas.microsoft.com/office/powerpoint/2010/main" val="216717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Britton</dc:creator>
  <cp:lastModifiedBy>Matthew Britton</cp:lastModifiedBy>
  <cp:revision>7</cp:revision>
  <dcterms:created xsi:type="dcterms:W3CDTF">2021-12-25T03:37:48Z</dcterms:created>
  <dcterms:modified xsi:type="dcterms:W3CDTF">2022-01-26T08:28:27Z</dcterms:modified>
</cp:coreProperties>
</file>