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59" r:id="rId6"/>
    <p:sldId id="261" r:id="rId7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0" autoAdjust="0"/>
    <p:restoredTop sz="94045" autoAdjust="0"/>
  </p:normalViewPr>
  <p:slideViewPr>
    <p:cSldViewPr snapToGrid="0">
      <p:cViewPr varScale="1">
        <p:scale>
          <a:sx n="392" d="100"/>
          <a:sy n="392" d="100"/>
        </p:scale>
        <p:origin x="30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1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6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6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22/05/2022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>
            <a:off x="154379" y="154327"/>
            <a:ext cx="1491466" cy="1567474"/>
            <a:chOff x="154379" y="154327"/>
            <a:chExt cx="1491466" cy="15674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2834" y="416540"/>
              <a:ext cx="1395502" cy="1215020"/>
              <a:chOff x="1863747" y="561351"/>
              <a:chExt cx="10185405" cy="6595524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78" y="561351"/>
                <a:ext cx="2396067" cy="2099731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83" y="5057144"/>
                <a:ext cx="2396067" cy="209973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3EA8FC-A438-4DAD-A577-E7AE83AB2F63}"/>
              </a:ext>
            </a:extLst>
          </p:cNvPr>
          <p:cNvGrpSpPr/>
          <p:nvPr/>
        </p:nvGrpSpPr>
        <p:grpSpPr>
          <a:xfrm rot="16200000">
            <a:off x="153272" y="155435"/>
            <a:ext cx="1491466" cy="1565258"/>
            <a:chOff x="154379" y="154327"/>
            <a:chExt cx="1491466" cy="15652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A52ACA-6D24-4AED-89E1-130423820807}"/>
                </a:ext>
              </a:extLst>
            </p:cNvPr>
            <p:cNvSpPr/>
            <p:nvPr/>
          </p:nvSpPr>
          <p:spPr>
            <a:xfrm>
              <a:off x="154379" y="154327"/>
              <a:ext cx="1491466" cy="14915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DD76A-382E-46D9-A840-1AA73730AA44}"/>
                </a:ext>
              </a:extLst>
            </p:cNvPr>
            <p:cNvGrpSpPr/>
            <p:nvPr/>
          </p:nvGrpSpPr>
          <p:grpSpPr>
            <a:xfrm rot="2748745">
              <a:off x="325113" y="608947"/>
              <a:ext cx="1395502" cy="825774"/>
              <a:chOff x="1863747" y="1600571"/>
              <a:chExt cx="10185405" cy="4482572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1863747" y="2661075"/>
                <a:ext cx="7662334" cy="23960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DBC495A-5066-41BB-9D6B-19616BA35479}"/>
                  </a:ext>
                </a:extLst>
              </p:cNvPr>
              <p:cNvSpPr/>
              <p:nvPr/>
            </p:nvSpPr>
            <p:spPr>
              <a:xfrm rot="5400000">
                <a:off x="9801253" y="2809245"/>
                <a:ext cx="2396068" cy="209973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3125280" y="1600571"/>
                <a:ext cx="2396067" cy="1060510"/>
              </a:xfrm>
              <a:prstGeom prst="triangle">
                <a:avLst>
                  <a:gd name="adj" fmla="val 50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>
                <a:off x="3125279" y="5057141"/>
                <a:ext cx="2396067" cy="1026002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375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DA5FC3-CAFD-4B80-868E-51C2AE5A7825}"/>
              </a:ext>
            </a:extLst>
          </p:cNvPr>
          <p:cNvGrpSpPr/>
          <p:nvPr/>
        </p:nvGrpSpPr>
        <p:grpSpPr>
          <a:xfrm>
            <a:off x="154379" y="144081"/>
            <a:ext cx="1491466" cy="1622551"/>
            <a:chOff x="154379" y="144081"/>
            <a:chExt cx="1491466" cy="162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E572B-418C-4D90-AB2B-F3A316DDA6DB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280AE-E010-4A30-AE38-ACD4AD3C4798}"/>
                </a:ext>
              </a:extLst>
            </p:cNvPr>
            <p:cNvGrpSpPr/>
            <p:nvPr/>
          </p:nvGrpSpPr>
          <p:grpSpPr>
            <a:xfrm rot="2748745">
              <a:off x="153409" y="739013"/>
              <a:ext cx="1613837" cy="441401"/>
              <a:chOff x="1354668" y="2230967"/>
              <a:chExt cx="10185398" cy="2396067"/>
            </a:xfrm>
            <a:solidFill>
              <a:schemeClr val="bg1"/>
            </a:solidFill>
            <a:effectLst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A2F33B-55B9-40F5-AF15-8902F02FAB69}"/>
                  </a:ext>
                </a:extLst>
              </p:cNvPr>
              <p:cNvSpPr/>
              <p:nvPr/>
            </p:nvSpPr>
            <p:spPr>
              <a:xfrm>
                <a:off x="1354668" y="2230967"/>
                <a:ext cx="7662332" cy="2396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4E4B0DF-6A12-40C2-86B3-3E534A195403}"/>
                  </a:ext>
                </a:extLst>
              </p:cNvPr>
              <p:cNvSpPr/>
              <p:nvPr/>
            </p:nvSpPr>
            <p:spPr>
              <a:xfrm rot="5400000">
                <a:off x="9292166" y="2379134"/>
                <a:ext cx="2396067" cy="209973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6AB352-B86C-4F93-8172-0322A0B8493F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0D5E-492E-440A-953C-42F1EAC21A39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3E6258-4EA0-4ECA-AC76-1D78BFEEBC7B}"/>
                </a:ext>
              </a:extLst>
            </p:cNvPr>
            <p:cNvGrpSpPr/>
            <p:nvPr/>
          </p:nvGrpSpPr>
          <p:grpSpPr>
            <a:xfrm>
              <a:off x="345840" y="395310"/>
              <a:ext cx="1108543" cy="1006055"/>
              <a:chOff x="2616199" y="1411816"/>
              <a:chExt cx="6400799" cy="3503085"/>
            </a:xfrm>
            <a:solidFill>
              <a:schemeClr val="bg1"/>
            </a:solidFill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C6AF5-E0CD-4909-A091-D24C7B5ADFEC}"/>
                  </a:ext>
                </a:extLst>
              </p:cNvPr>
              <p:cNvSpPr/>
              <p:nvPr/>
            </p:nvSpPr>
            <p:spPr>
              <a:xfrm>
                <a:off x="2616199" y="2540000"/>
                <a:ext cx="6400799" cy="23749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0049509-024F-43EA-A614-2C31B6803B8F}"/>
                  </a:ext>
                </a:extLst>
              </p:cNvPr>
              <p:cNvSpPr/>
              <p:nvPr/>
            </p:nvSpPr>
            <p:spPr>
              <a:xfrm>
                <a:off x="2616199" y="1411816"/>
                <a:ext cx="2396067" cy="804911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9592E3D-F6C0-461B-8709-73F823E65EF4}"/>
                  </a:ext>
                </a:extLst>
              </p:cNvPr>
              <p:cNvSpPr/>
              <p:nvPr/>
            </p:nvSpPr>
            <p:spPr>
              <a:xfrm rot="10800000" flipH="1" flipV="1">
                <a:off x="6620932" y="1411816"/>
                <a:ext cx="2396066" cy="804911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599C1F-F823-4CBD-AF79-4197526A6003}"/>
                  </a:ext>
                </a:extLst>
              </p:cNvPr>
              <p:cNvSpPr/>
              <p:nvPr/>
            </p:nvSpPr>
            <p:spPr>
              <a:xfrm>
                <a:off x="5012267" y="1411816"/>
                <a:ext cx="1608666" cy="8049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5FBD049-D49F-484D-9F07-0CCEDE58E546}"/>
              </a:ext>
            </a:extLst>
          </p:cNvPr>
          <p:cNvSpPr/>
          <p:nvPr/>
        </p:nvSpPr>
        <p:spPr>
          <a:xfrm>
            <a:off x="628481" y="640721"/>
            <a:ext cx="528235" cy="5152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C7383-ED8E-4C82-8DE7-AEB96556897B}"/>
              </a:ext>
            </a:extLst>
          </p:cNvPr>
          <p:cNvSpPr/>
          <p:nvPr/>
        </p:nvSpPr>
        <p:spPr>
          <a:xfrm>
            <a:off x="812138" y="819264"/>
            <a:ext cx="156074" cy="1581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6FC3F4C-0212-4875-86AD-BFCC69DF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54379" y="144079"/>
            <a:ext cx="1491466" cy="1508515"/>
          </a:xfrm>
          <a:prstGeom prst="rect">
            <a:avLst/>
          </a:prstGeom>
          <a:effectLst>
            <a:glow rad="254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80A8DF-FCCD-4973-A449-983953C4648E}"/>
              </a:ext>
            </a:extLst>
          </p:cNvPr>
          <p:cNvGrpSpPr/>
          <p:nvPr/>
        </p:nvGrpSpPr>
        <p:grpSpPr>
          <a:xfrm>
            <a:off x="154379" y="144081"/>
            <a:ext cx="1491466" cy="1508515"/>
            <a:chOff x="154379" y="144081"/>
            <a:chExt cx="1491466" cy="15085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7D14C2-996A-485F-9460-2454927A667E}"/>
                </a:ext>
              </a:extLst>
            </p:cNvPr>
            <p:cNvSpPr/>
            <p:nvPr/>
          </p:nvSpPr>
          <p:spPr>
            <a:xfrm>
              <a:off x="154379" y="144081"/>
              <a:ext cx="1491466" cy="1508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254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3D02FB7D-6E7A-456C-B3E9-1B3AA22C19B9}"/>
                </a:ext>
              </a:extLst>
            </p:cNvPr>
            <p:cNvSpPr/>
            <p:nvPr/>
          </p:nvSpPr>
          <p:spPr>
            <a:xfrm>
              <a:off x="280186" y="383852"/>
              <a:ext cx="1239852" cy="11045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"/>
            </a:p>
          </p:txBody>
        </p:sp>
      </p:grpSp>
    </p:spTree>
    <p:extLst>
      <p:ext uri="{BB962C8B-B14F-4D97-AF65-F5344CB8AC3E}">
        <p14:creationId xmlns:p14="http://schemas.microsoft.com/office/powerpoint/2010/main" val="21671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10</cp:revision>
  <dcterms:created xsi:type="dcterms:W3CDTF">2021-12-25T03:37:48Z</dcterms:created>
  <dcterms:modified xsi:type="dcterms:W3CDTF">2022-05-22T03:17:15Z</dcterms:modified>
</cp:coreProperties>
</file>