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B279-FC38-46A6-A391-9DC1B8A33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0E7E0-F956-4F83-994E-F9320FFC2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76933-9820-4B9D-A4E7-2936C291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DC57-91FB-4FA1-AF68-74FBA75E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3373-BEC4-428C-A5F7-152868BC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36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5009-B003-46F6-B9DF-CAF04E08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05A7B-DD10-483B-B0F4-8B96D2EE5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DB68-D80F-4101-B7A0-571453B8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FA533-B75A-48EA-9578-DDEB9CDB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2056-370B-49E8-945E-E4A62C6F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50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031E2-F0E8-48B7-BCD6-FCD7349AC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D7E73-6AB6-485E-9F06-53656CCEF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33D-1FAB-4031-8D5B-944EA3D0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CB50A-A7D2-47DA-AEF8-F5ED7090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AF49-8481-4DFB-AE4C-98147D95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76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CDC7-C038-4F41-B170-C037A61B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BFC0-D38D-4530-83FB-FE1F4DDE1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2D54-80AD-41CD-8AA4-9C0F661B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2B61-D07F-4140-B298-223B3524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8053-E502-4D25-91A0-5928F55B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09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46E7-4CA4-4976-AC38-FC93DE86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4DE7A-4467-4C32-B9FF-9AE0A234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19A1E-053D-47DA-BB34-7A310FE0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AD2BF-4C0C-4D62-9350-4F3F742C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14A5D-84AE-4E00-9D73-E27CAE83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32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1295-B3D6-494E-B6B8-7DE36EEA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2ECD-D118-4CE9-98CE-90567748D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E3B0E-5046-4280-90AD-16021F93F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8712-4FCA-43AC-98A5-16353774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2C504-5C2D-4850-8EEA-3C8FEDE4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ACD2A-1B34-4F32-8A6D-E1B7D548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00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4856-DE11-40BB-B8E6-25E541AF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3C664-C4E4-4BD6-ADF1-765941269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D90D8-580E-4580-B8DC-D2BDD72C1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DF04D-CED8-48B3-8B55-85F470520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B7ACC-8435-4E95-AA01-2FE9C2446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510B5-049E-418B-A11B-72F55093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11B9D-14D6-46CF-96B1-7353463A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5E321-20CA-4974-998E-4FFC23E1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1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BDB9-5F2B-4888-81FC-A028D400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B6FFE-5FB3-4F84-A59D-D3A3D6B7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38A91-CA2B-4745-9A5C-FADBDC8E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9CC81-4973-48A2-8A14-8A62A3D4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3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A2B5D-6145-4965-86FD-99088A9A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37447-770D-4480-BF85-93DB29E6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587A6-6808-4F43-93BB-009B31E7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9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4CDE-07A2-4910-86B8-9D53F346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84AE-E7E8-4324-A76A-5A305F941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66EC4-B8AC-4E15-BD44-279A6D73B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73BA5-886C-491D-9074-7A4DC965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DB4E2-9F7E-4DCF-93FF-9B6CB31A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2C059-A8BA-4188-8788-8252DAC3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87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4070-14B1-49BA-BB4D-53B05B22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1155A-022A-473C-A370-15093E1D6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3628-1444-4B9A-9253-078472718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68CA9-DEF9-476D-9AA5-B1550257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D9A-6AEE-4CA7-A9F6-A1A12CF444F7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05913-35B0-4D1D-808B-A55F5B1C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48DD-CD1A-492C-9229-BB1DDEF2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87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0E1CF-1971-4919-A748-DD2DAA02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D637-ADDB-4045-8458-8D60916FA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BF249-4AF8-4C90-A1B4-A15ECB818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DD9A-6AEE-4CA7-A9F6-A1A12CF444F7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AFB58-5658-4947-BDC3-24D649B6B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1BB2-4B56-494B-8711-D26BC22F1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A55A-10C4-4BE8-9970-86431317A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4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F4DD76A-382E-46D9-A840-1AA73730AA44}"/>
              </a:ext>
            </a:extLst>
          </p:cNvPr>
          <p:cNvGrpSpPr/>
          <p:nvPr/>
        </p:nvGrpSpPr>
        <p:grpSpPr>
          <a:xfrm>
            <a:off x="1354668" y="131232"/>
            <a:ext cx="10185398" cy="6595535"/>
            <a:chOff x="1354668" y="131232"/>
            <a:chExt cx="10185398" cy="6595535"/>
          </a:xfrm>
          <a:effectLst>
            <a:glow rad="635000">
              <a:schemeClr val="bg1"/>
            </a:glo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4C6AF5-E0CD-4909-A091-D24C7B5ADFEC}"/>
                </a:ext>
              </a:extLst>
            </p:cNvPr>
            <p:cNvSpPr/>
            <p:nvPr/>
          </p:nvSpPr>
          <p:spPr>
            <a:xfrm>
              <a:off x="1354668" y="2230967"/>
              <a:ext cx="7662332" cy="23960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DBC495A-5066-41BB-9D6B-19616BA35479}"/>
                </a:ext>
              </a:extLst>
            </p:cNvPr>
            <p:cNvSpPr/>
            <p:nvPr/>
          </p:nvSpPr>
          <p:spPr>
            <a:xfrm rot="5400000">
              <a:off x="9292166" y="2379134"/>
              <a:ext cx="2396067" cy="209973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0049509-024F-43EA-A614-2C31B6803B8F}"/>
                </a:ext>
              </a:extLst>
            </p:cNvPr>
            <p:cNvSpPr/>
            <p:nvPr/>
          </p:nvSpPr>
          <p:spPr>
            <a:xfrm>
              <a:off x="2616199" y="131232"/>
              <a:ext cx="2396067" cy="2099733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9592E3D-F6C0-461B-8709-73F823E65EF4}"/>
                </a:ext>
              </a:extLst>
            </p:cNvPr>
            <p:cNvSpPr/>
            <p:nvPr/>
          </p:nvSpPr>
          <p:spPr>
            <a:xfrm rot="10800000">
              <a:off x="2616200" y="4627034"/>
              <a:ext cx="2396067" cy="2099733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85333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0E9FC7A-7162-47C7-95B0-765C1D25AC26}"/>
              </a:ext>
            </a:extLst>
          </p:cNvPr>
          <p:cNvGrpSpPr/>
          <p:nvPr/>
        </p:nvGrpSpPr>
        <p:grpSpPr>
          <a:xfrm>
            <a:off x="436032" y="2230966"/>
            <a:ext cx="11319935" cy="2396067"/>
            <a:chOff x="397931" y="2230966"/>
            <a:chExt cx="11319935" cy="2396067"/>
          </a:xfrm>
          <a:effectLst>
            <a:glow rad="635000">
              <a:schemeClr val="bg1"/>
            </a:glo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4C6AF5-E0CD-4909-A091-D24C7B5ADFEC}"/>
                </a:ext>
              </a:extLst>
            </p:cNvPr>
            <p:cNvSpPr/>
            <p:nvPr/>
          </p:nvSpPr>
          <p:spPr>
            <a:xfrm>
              <a:off x="4292600" y="2230966"/>
              <a:ext cx="4902199" cy="23960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DBC495A-5066-41BB-9D6B-19616BA35479}"/>
                </a:ext>
              </a:extLst>
            </p:cNvPr>
            <p:cNvSpPr/>
            <p:nvPr/>
          </p:nvSpPr>
          <p:spPr>
            <a:xfrm rot="5400000">
              <a:off x="9469966" y="2379133"/>
              <a:ext cx="2396067" cy="209973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0049509-024F-43EA-A614-2C31B6803B8F}"/>
                </a:ext>
              </a:extLst>
            </p:cNvPr>
            <p:cNvSpPr/>
            <p:nvPr/>
          </p:nvSpPr>
          <p:spPr>
            <a:xfrm>
              <a:off x="397932" y="2230966"/>
              <a:ext cx="3894668" cy="850900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9592E3D-F6C0-461B-8709-73F823E65EF4}"/>
                </a:ext>
              </a:extLst>
            </p:cNvPr>
            <p:cNvSpPr/>
            <p:nvPr/>
          </p:nvSpPr>
          <p:spPr>
            <a:xfrm rot="10800000">
              <a:off x="397931" y="3776133"/>
              <a:ext cx="3894667" cy="850900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599C1F-F823-4CBD-AF79-4197526A6003}"/>
                </a:ext>
              </a:extLst>
            </p:cNvPr>
            <p:cNvSpPr/>
            <p:nvPr/>
          </p:nvSpPr>
          <p:spPr>
            <a:xfrm>
              <a:off x="397932" y="3081866"/>
              <a:ext cx="3894666" cy="6942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F3E6258-4EA0-4ECA-AC76-1D78BFEEBC7B}"/>
              </a:ext>
            </a:extLst>
          </p:cNvPr>
          <p:cNvGrpSpPr/>
          <p:nvPr/>
        </p:nvGrpSpPr>
        <p:grpSpPr>
          <a:xfrm>
            <a:off x="2616199" y="1411816"/>
            <a:ext cx="6400799" cy="3503085"/>
            <a:chOff x="2616199" y="1411816"/>
            <a:chExt cx="6400799" cy="3503085"/>
          </a:xfrm>
          <a:effectLst>
            <a:glow rad="635000">
              <a:schemeClr val="bg1"/>
            </a:glo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4C6AF5-E0CD-4909-A091-D24C7B5ADFEC}"/>
                </a:ext>
              </a:extLst>
            </p:cNvPr>
            <p:cNvSpPr/>
            <p:nvPr/>
          </p:nvSpPr>
          <p:spPr>
            <a:xfrm>
              <a:off x="2616199" y="2540000"/>
              <a:ext cx="6400799" cy="23749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0049509-024F-43EA-A614-2C31B6803B8F}"/>
                </a:ext>
              </a:extLst>
            </p:cNvPr>
            <p:cNvSpPr/>
            <p:nvPr/>
          </p:nvSpPr>
          <p:spPr>
            <a:xfrm>
              <a:off x="2616199" y="1411816"/>
              <a:ext cx="2396067" cy="804911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9592E3D-F6C0-461B-8709-73F823E65EF4}"/>
                </a:ext>
              </a:extLst>
            </p:cNvPr>
            <p:cNvSpPr/>
            <p:nvPr/>
          </p:nvSpPr>
          <p:spPr>
            <a:xfrm rot="10800000" flipH="1" flipV="1">
              <a:off x="6620932" y="1411816"/>
              <a:ext cx="2396066" cy="804911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599C1F-F823-4CBD-AF79-4197526A6003}"/>
                </a:ext>
              </a:extLst>
            </p:cNvPr>
            <p:cNvSpPr/>
            <p:nvPr/>
          </p:nvSpPr>
          <p:spPr>
            <a:xfrm>
              <a:off x="5012267" y="1411816"/>
              <a:ext cx="1608666" cy="8049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7573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3DE72E-87FD-4D11-9109-A1401849E685}"/>
              </a:ext>
            </a:extLst>
          </p:cNvPr>
          <p:cNvGrpSpPr/>
          <p:nvPr/>
        </p:nvGrpSpPr>
        <p:grpSpPr>
          <a:xfrm rot="5400000">
            <a:off x="2726268" y="473076"/>
            <a:ext cx="6263218" cy="5911851"/>
            <a:chOff x="1354668" y="131232"/>
            <a:chExt cx="10185398" cy="6595535"/>
          </a:xfrm>
          <a:effectLst>
            <a:glow rad="635000">
              <a:schemeClr val="bg1"/>
            </a:glo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4C6AF5-E0CD-4909-A091-D24C7B5ADFEC}"/>
                </a:ext>
              </a:extLst>
            </p:cNvPr>
            <p:cNvSpPr/>
            <p:nvPr/>
          </p:nvSpPr>
          <p:spPr>
            <a:xfrm>
              <a:off x="1354668" y="2230967"/>
              <a:ext cx="7662332" cy="23960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DBC495A-5066-41BB-9D6B-19616BA35479}"/>
                </a:ext>
              </a:extLst>
            </p:cNvPr>
            <p:cNvSpPr/>
            <p:nvPr/>
          </p:nvSpPr>
          <p:spPr>
            <a:xfrm rot="5400000">
              <a:off x="9292166" y="2379134"/>
              <a:ext cx="2396067" cy="209973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0049509-024F-43EA-A614-2C31B6803B8F}"/>
                </a:ext>
              </a:extLst>
            </p:cNvPr>
            <p:cNvSpPr/>
            <p:nvPr/>
          </p:nvSpPr>
          <p:spPr>
            <a:xfrm>
              <a:off x="2616199" y="131232"/>
              <a:ext cx="2396067" cy="2099733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9592E3D-F6C0-461B-8709-73F823E65EF4}"/>
                </a:ext>
              </a:extLst>
            </p:cNvPr>
            <p:cNvSpPr/>
            <p:nvPr/>
          </p:nvSpPr>
          <p:spPr>
            <a:xfrm rot="10800000">
              <a:off x="2616200" y="4627034"/>
              <a:ext cx="2396067" cy="2099733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2047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Britton</dc:creator>
  <cp:lastModifiedBy>Matthew Britton</cp:lastModifiedBy>
  <cp:revision>5</cp:revision>
  <dcterms:created xsi:type="dcterms:W3CDTF">2021-12-25T03:37:48Z</dcterms:created>
  <dcterms:modified xsi:type="dcterms:W3CDTF">2022-01-13T09:21:53Z</dcterms:modified>
</cp:coreProperties>
</file>