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660"/>
  </p:normalViewPr>
  <p:slideViewPr>
    <p:cSldViewPr snapToGrid="0">
      <p:cViewPr varScale="1">
        <p:scale>
          <a:sx n="395" d="100"/>
          <a:sy n="395" d="100"/>
        </p:scale>
        <p:origin x="22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>
            <a:off x="154379" y="154327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DA5FC3-CAFD-4B80-868E-51C2AE5A7825}"/>
              </a:ext>
            </a:extLst>
          </p:cNvPr>
          <p:cNvGrpSpPr/>
          <p:nvPr/>
        </p:nvGrpSpPr>
        <p:grpSpPr>
          <a:xfrm>
            <a:off x="154379" y="144081"/>
            <a:ext cx="1491466" cy="1622551"/>
            <a:chOff x="154379" y="144081"/>
            <a:chExt cx="1491466" cy="162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E572B-418C-4D90-AB2B-F3A316DDA6DB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280AE-E010-4A30-AE38-ACD4AD3C4798}"/>
                </a:ext>
              </a:extLst>
            </p:cNvPr>
            <p:cNvGrpSpPr/>
            <p:nvPr/>
          </p:nvGrpSpPr>
          <p:grpSpPr>
            <a:xfrm rot="2748745">
              <a:off x="153409" y="739013"/>
              <a:ext cx="1613837" cy="441401"/>
              <a:chOff x="1354668" y="2230967"/>
              <a:chExt cx="10185398" cy="2396067"/>
            </a:xfrm>
            <a:solidFill>
              <a:schemeClr val="bg1"/>
            </a:solidFill>
            <a:effectLst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A2F33B-55B9-40F5-AF15-8902F02FAB69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4E4B0DF-6A12-40C2-86B3-3E534A195403}"/>
                  </a:ext>
                </a:extLst>
              </p:cNvPr>
              <p:cNvSpPr/>
              <p:nvPr/>
            </p:nvSpPr>
            <p:spPr>
              <a:xfrm rot="5400000">
                <a:off x="9292166" y="2379134"/>
                <a:ext cx="2396067" cy="20997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6AB352-B86C-4F93-8172-0322A0B8493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0D5E-492E-440A-953C-42F1EAC21A39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3E6258-4EA0-4ECA-AC76-1D78BFEEBC7B}"/>
                </a:ext>
              </a:extLst>
            </p:cNvPr>
            <p:cNvGrpSpPr/>
            <p:nvPr/>
          </p:nvGrpSpPr>
          <p:grpSpPr>
            <a:xfrm>
              <a:off x="345840" y="395310"/>
              <a:ext cx="1108543" cy="1006055"/>
              <a:chOff x="2616199" y="1411816"/>
              <a:chExt cx="6400799" cy="3503085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2616199" y="2540000"/>
                <a:ext cx="6400799" cy="2374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2616199" y="1411816"/>
                <a:ext cx="2396067" cy="80491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 flipH="1" flipV="1">
                <a:off x="6620932" y="1411816"/>
                <a:ext cx="2396066" cy="804911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599C1F-F823-4CBD-AF79-4197526A6003}"/>
                  </a:ext>
                </a:extLst>
              </p:cNvPr>
              <p:cNvSpPr/>
              <p:nvPr/>
            </p:nvSpPr>
            <p:spPr>
              <a:xfrm>
                <a:off x="5012267" y="1411816"/>
                <a:ext cx="1608666" cy="8049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3FE928-B41D-4CD2-A071-9E4967A76C6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E5423-1918-4BC9-B52B-7F8022EB9A3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F93AC3-E31E-4C73-A5C1-5166657237C5}"/>
                </a:ext>
              </a:extLst>
            </p:cNvPr>
            <p:cNvGrpSpPr/>
            <p:nvPr/>
          </p:nvGrpSpPr>
          <p:grpSpPr>
            <a:xfrm rot="5400000">
              <a:off x="182979" y="233174"/>
              <a:ext cx="1414269" cy="1333880"/>
              <a:chOff x="1354668" y="1333299"/>
              <a:chExt cx="10211018" cy="4207099"/>
            </a:xfrm>
            <a:solidFill>
              <a:schemeClr val="bg1"/>
            </a:solidFill>
            <a:effectLst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31800D-061B-408D-8C46-84A577D9155B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0C5C251-E9E5-4BC5-BCD8-BBD415D55942}"/>
                  </a:ext>
                </a:extLst>
              </p:cNvPr>
              <p:cNvSpPr/>
              <p:nvPr/>
            </p:nvSpPr>
            <p:spPr>
              <a:xfrm rot="5400000">
                <a:off x="10059139" y="1637784"/>
                <a:ext cx="913360" cy="209973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5CE6C8B4-A90A-4D0A-9391-94FEC0AD9AB4}"/>
                  </a:ext>
                </a:extLst>
              </p:cNvPr>
              <p:cNvSpPr/>
              <p:nvPr/>
            </p:nvSpPr>
            <p:spPr>
              <a:xfrm>
                <a:off x="2616211" y="1333299"/>
                <a:ext cx="2396064" cy="89767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673B573-5ADF-434F-9C8E-EA926811FC0B}"/>
                  </a:ext>
                </a:extLst>
              </p:cNvPr>
              <p:cNvSpPr/>
              <p:nvPr/>
            </p:nvSpPr>
            <p:spPr>
              <a:xfrm rot="10800000">
                <a:off x="2616193" y="4627031"/>
                <a:ext cx="2396064" cy="91336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9822F4-4296-45D9-9487-FBA5744271C7}"/>
                </a:ext>
              </a:extLst>
            </p:cNvPr>
            <p:cNvSpPr/>
            <p:nvPr/>
          </p:nvSpPr>
          <p:spPr>
            <a:xfrm rot="10800000" flipH="1">
              <a:off x="512756" y="1316423"/>
              <a:ext cx="289586" cy="290822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17F960-A69D-4DC2-A47F-60657E9017FE}"/>
                </a:ext>
              </a:extLst>
            </p:cNvPr>
            <p:cNvSpPr/>
            <p:nvPr/>
          </p:nvSpPr>
          <p:spPr>
            <a:xfrm>
              <a:off x="802343" y="1316422"/>
              <a:ext cx="180513" cy="29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FBD049-D49F-484D-9F07-0CCEDE58E546}"/>
                </a:ext>
              </a:extLst>
            </p:cNvPr>
            <p:cNvSpPr/>
            <p:nvPr/>
          </p:nvSpPr>
          <p:spPr>
            <a:xfrm>
              <a:off x="628481" y="640721"/>
              <a:ext cx="528235" cy="5152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BD5A3-2EB8-48E1-8173-6B16092D82A8}"/>
                </a:ext>
              </a:extLst>
            </p:cNvPr>
            <p:cNvSpPr/>
            <p:nvPr/>
          </p:nvSpPr>
          <p:spPr>
            <a:xfrm>
              <a:off x="770149" y="786158"/>
              <a:ext cx="242047" cy="2255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82200FD-F448-4087-8FAA-B2A56E164687}"/>
                </a:ext>
              </a:extLst>
            </p:cNvPr>
            <p:cNvSpPr/>
            <p:nvPr/>
          </p:nvSpPr>
          <p:spPr>
            <a:xfrm rot="3507483">
              <a:off x="598840" y="873088"/>
              <a:ext cx="248430" cy="247576"/>
            </a:xfrm>
            <a:prstGeom prst="trapezoid">
              <a:avLst>
                <a:gd name="adj" fmla="val 27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3BD372E3-2DBC-4C2C-AADE-097E85608AAF}"/>
                </a:ext>
              </a:extLst>
            </p:cNvPr>
            <p:cNvSpPr/>
            <p:nvPr/>
          </p:nvSpPr>
          <p:spPr>
            <a:xfrm rot="18126047">
              <a:off x="920891" y="889621"/>
              <a:ext cx="249887" cy="19865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A3C551DA-149A-4FFB-89CC-2ECDB49A82BD}"/>
                </a:ext>
              </a:extLst>
            </p:cNvPr>
            <p:cNvSpPr/>
            <p:nvPr/>
          </p:nvSpPr>
          <p:spPr>
            <a:xfrm rot="10800000">
              <a:off x="750287" y="576220"/>
              <a:ext cx="284611" cy="24651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C7383-ED8E-4C82-8DE7-AEB96556897B}"/>
                </a:ext>
              </a:extLst>
            </p:cNvPr>
            <p:cNvSpPr/>
            <p:nvPr/>
          </p:nvSpPr>
          <p:spPr>
            <a:xfrm>
              <a:off x="812138" y="819264"/>
              <a:ext cx="156074" cy="158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0A8DF-FCCD-4973-A449-983953C4648E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4C2-996A-485F-9460-2454927A667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3D02FB7D-6E7A-456C-B3E9-1B3AA22C19B9}"/>
                </a:ext>
              </a:extLst>
            </p:cNvPr>
            <p:cNvSpPr/>
            <p:nvPr/>
          </p:nvSpPr>
          <p:spPr>
            <a:xfrm>
              <a:off x="280186" y="383852"/>
              <a:ext cx="1239852" cy="11045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CE623C-D2C8-8E91-2430-8E6623F89697}"/>
              </a:ext>
            </a:extLst>
          </p:cNvPr>
          <p:cNvSpPr/>
          <p:nvPr/>
        </p:nvSpPr>
        <p:spPr>
          <a:xfrm>
            <a:off x="180112" y="207488"/>
            <a:ext cx="1440000" cy="144000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2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02D2FEC-DC5A-E1E7-B487-6BD8777A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11</cp:revision>
  <dcterms:created xsi:type="dcterms:W3CDTF">2021-12-25T03:37:48Z</dcterms:created>
  <dcterms:modified xsi:type="dcterms:W3CDTF">2022-05-30T23:31:23Z</dcterms:modified>
</cp:coreProperties>
</file>