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0" r:id="rId6"/>
    <p:sldId id="259" r:id="rId7"/>
    <p:sldId id="261" r:id="rId8"/>
    <p:sldId id="262" r:id="rId9"/>
    <p:sldId id="263" r:id="rId10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0" autoAdjust="0"/>
    <p:restoredTop sz="94660"/>
  </p:normalViewPr>
  <p:slideViewPr>
    <p:cSldViewPr snapToGrid="0">
      <p:cViewPr varScale="1">
        <p:scale>
          <a:sx n="395" d="100"/>
          <a:sy n="395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1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66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84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6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7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D9A-6AEE-4CA7-A9F6-A1A12CF444F7}" type="datetimeFigureOut">
              <a:rPr lang="en-AU" smtClean="0"/>
              <a:t>16/06/2022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71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3EA8FC-A438-4DAD-A577-E7AE83AB2F63}"/>
              </a:ext>
            </a:extLst>
          </p:cNvPr>
          <p:cNvGrpSpPr/>
          <p:nvPr/>
        </p:nvGrpSpPr>
        <p:grpSpPr>
          <a:xfrm>
            <a:off x="154379" y="154327"/>
            <a:ext cx="1491466" cy="1567474"/>
            <a:chOff x="154379" y="154327"/>
            <a:chExt cx="1491466" cy="15674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A52ACA-6D24-4AED-89E1-130423820807}"/>
                </a:ext>
              </a:extLst>
            </p:cNvPr>
            <p:cNvSpPr/>
            <p:nvPr/>
          </p:nvSpPr>
          <p:spPr>
            <a:xfrm>
              <a:off x="154379" y="154327"/>
              <a:ext cx="1491466" cy="1491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F4DD76A-382E-46D9-A840-1AA73730AA44}"/>
                </a:ext>
              </a:extLst>
            </p:cNvPr>
            <p:cNvGrpSpPr/>
            <p:nvPr/>
          </p:nvGrpSpPr>
          <p:grpSpPr>
            <a:xfrm rot="2748745">
              <a:off x="322834" y="416540"/>
              <a:ext cx="1395502" cy="1215020"/>
              <a:chOff x="1863747" y="561351"/>
              <a:chExt cx="10185405" cy="6595524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1863747" y="2661075"/>
                <a:ext cx="7662334" cy="23960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DBC495A-5066-41BB-9D6B-19616BA35479}"/>
                  </a:ext>
                </a:extLst>
              </p:cNvPr>
              <p:cNvSpPr/>
              <p:nvPr/>
            </p:nvSpPr>
            <p:spPr>
              <a:xfrm rot="5400000">
                <a:off x="9801253" y="2809245"/>
                <a:ext cx="2396068" cy="209973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3125278" y="561351"/>
                <a:ext cx="2396067" cy="2099731"/>
              </a:xfrm>
              <a:prstGeom prst="triangle">
                <a:avLst>
                  <a:gd name="adj" fmla="val 50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>
                <a:off x="3125283" y="5057144"/>
                <a:ext cx="2396067" cy="209973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33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3EA8FC-A438-4DAD-A577-E7AE83AB2F63}"/>
              </a:ext>
            </a:extLst>
          </p:cNvPr>
          <p:cNvGrpSpPr/>
          <p:nvPr/>
        </p:nvGrpSpPr>
        <p:grpSpPr>
          <a:xfrm rot="16200000">
            <a:off x="209870" y="116375"/>
            <a:ext cx="1491466" cy="1567474"/>
            <a:chOff x="154379" y="154327"/>
            <a:chExt cx="1491466" cy="15674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A52ACA-6D24-4AED-89E1-130423820807}"/>
                </a:ext>
              </a:extLst>
            </p:cNvPr>
            <p:cNvSpPr/>
            <p:nvPr/>
          </p:nvSpPr>
          <p:spPr>
            <a:xfrm>
              <a:off x="154379" y="154327"/>
              <a:ext cx="1491466" cy="1491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F4DD76A-382E-46D9-A840-1AA73730AA44}"/>
                </a:ext>
              </a:extLst>
            </p:cNvPr>
            <p:cNvGrpSpPr/>
            <p:nvPr/>
          </p:nvGrpSpPr>
          <p:grpSpPr>
            <a:xfrm rot="2748745">
              <a:off x="322834" y="416540"/>
              <a:ext cx="1395502" cy="1215020"/>
              <a:chOff x="1863747" y="561351"/>
              <a:chExt cx="10185405" cy="6595524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1863747" y="2661075"/>
                <a:ext cx="7662334" cy="23960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DBC495A-5066-41BB-9D6B-19616BA35479}"/>
                  </a:ext>
                </a:extLst>
              </p:cNvPr>
              <p:cNvSpPr/>
              <p:nvPr/>
            </p:nvSpPr>
            <p:spPr>
              <a:xfrm rot="5400000">
                <a:off x="9801253" y="2809245"/>
                <a:ext cx="2396068" cy="209973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3125278" y="561351"/>
                <a:ext cx="2396067" cy="2099731"/>
              </a:xfrm>
              <a:prstGeom prst="triangle">
                <a:avLst>
                  <a:gd name="adj" fmla="val 50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>
                <a:off x="3125283" y="5057144"/>
                <a:ext cx="2396067" cy="209973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66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3EA8FC-A438-4DAD-A577-E7AE83AB2F63}"/>
              </a:ext>
            </a:extLst>
          </p:cNvPr>
          <p:cNvGrpSpPr/>
          <p:nvPr/>
        </p:nvGrpSpPr>
        <p:grpSpPr>
          <a:xfrm rot="16200000">
            <a:off x="96156" y="-162935"/>
            <a:ext cx="1491466" cy="2068190"/>
            <a:chOff x="154379" y="-202506"/>
            <a:chExt cx="1491466" cy="20681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A52ACA-6D24-4AED-89E1-130423820807}"/>
                </a:ext>
              </a:extLst>
            </p:cNvPr>
            <p:cNvSpPr/>
            <p:nvPr/>
          </p:nvSpPr>
          <p:spPr>
            <a:xfrm>
              <a:off x="154379" y="154327"/>
              <a:ext cx="1491466" cy="1491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F4DD76A-382E-46D9-A840-1AA73730AA44}"/>
                </a:ext>
              </a:extLst>
            </p:cNvPr>
            <p:cNvGrpSpPr/>
            <p:nvPr/>
          </p:nvGrpSpPr>
          <p:grpSpPr>
            <a:xfrm rot="2748745">
              <a:off x="-152171" y="247236"/>
              <a:ext cx="2068190" cy="1168705"/>
              <a:chOff x="-2303824" y="498582"/>
              <a:chExt cx="15095182" cy="6344117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-2303824" y="1385404"/>
                <a:ext cx="10543992" cy="4792136"/>
              </a:xfrm>
              <a:custGeom>
                <a:avLst/>
                <a:gdLst>
                  <a:gd name="connsiteX0" fmla="*/ 0 w 1106961"/>
                  <a:gd name="connsiteY0" fmla="*/ 0 h 882801"/>
                  <a:gd name="connsiteX1" fmla="*/ 1106961 w 1106961"/>
                  <a:gd name="connsiteY1" fmla="*/ 0 h 882801"/>
                  <a:gd name="connsiteX2" fmla="*/ 1106961 w 1106961"/>
                  <a:gd name="connsiteY2" fmla="*/ 882801 h 882801"/>
                  <a:gd name="connsiteX3" fmla="*/ 0 w 1106961"/>
                  <a:gd name="connsiteY3" fmla="*/ 882801 h 882801"/>
                  <a:gd name="connsiteX4" fmla="*/ 0 w 1106961"/>
                  <a:gd name="connsiteY4" fmla="*/ 0 h 882801"/>
                  <a:gd name="connsiteX0" fmla="*/ 1596 w 1108557"/>
                  <a:gd name="connsiteY0" fmla="*/ 0 h 882801"/>
                  <a:gd name="connsiteX1" fmla="*/ 1108557 w 1108557"/>
                  <a:gd name="connsiteY1" fmla="*/ 0 h 882801"/>
                  <a:gd name="connsiteX2" fmla="*/ 1108557 w 1108557"/>
                  <a:gd name="connsiteY2" fmla="*/ 882801 h 882801"/>
                  <a:gd name="connsiteX3" fmla="*/ 1596 w 1108557"/>
                  <a:gd name="connsiteY3" fmla="*/ 882801 h 882801"/>
                  <a:gd name="connsiteX4" fmla="*/ 0 w 1108557"/>
                  <a:gd name="connsiteY4" fmla="*/ 446987 h 882801"/>
                  <a:gd name="connsiteX5" fmla="*/ 1596 w 1108557"/>
                  <a:gd name="connsiteY5" fmla="*/ 0 h 882801"/>
                  <a:gd name="connsiteX0" fmla="*/ 337671 w 1444632"/>
                  <a:gd name="connsiteY0" fmla="*/ 0 h 882801"/>
                  <a:gd name="connsiteX1" fmla="*/ 1444632 w 1444632"/>
                  <a:gd name="connsiteY1" fmla="*/ 0 h 882801"/>
                  <a:gd name="connsiteX2" fmla="*/ 1444632 w 1444632"/>
                  <a:gd name="connsiteY2" fmla="*/ 882801 h 882801"/>
                  <a:gd name="connsiteX3" fmla="*/ 337671 w 1444632"/>
                  <a:gd name="connsiteY3" fmla="*/ 882801 h 882801"/>
                  <a:gd name="connsiteX4" fmla="*/ 0 w 1444632"/>
                  <a:gd name="connsiteY4" fmla="*/ 450046 h 882801"/>
                  <a:gd name="connsiteX5" fmla="*/ 337671 w 1444632"/>
                  <a:gd name="connsiteY5" fmla="*/ 0 h 88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632" h="882801">
                    <a:moveTo>
                      <a:pt x="337671" y="0"/>
                    </a:moveTo>
                    <a:lnTo>
                      <a:pt x="1444632" y="0"/>
                    </a:lnTo>
                    <a:lnTo>
                      <a:pt x="1444632" y="882801"/>
                    </a:lnTo>
                    <a:lnTo>
                      <a:pt x="337671" y="882801"/>
                    </a:lnTo>
                    <a:lnTo>
                      <a:pt x="0" y="450046"/>
                    </a:lnTo>
                    <a:lnTo>
                      <a:pt x="33767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DBC495A-5066-41BB-9D6B-19616BA35479}"/>
                  </a:ext>
                </a:extLst>
              </p:cNvPr>
              <p:cNvSpPr/>
              <p:nvPr/>
            </p:nvSpPr>
            <p:spPr>
              <a:xfrm rot="5400000">
                <a:off x="8295558" y="1676811"/>
                <a:ext cx="4792137" cy="41994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998771" y="498582"/>
                <a:ext cx="2336385" cy="1173159"/>
              </a:xfrm>
              <a:prstGeom prst="triangle">
                <a:avLst>
                  <a:gd name="adj" fmla="val 50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>
                <a:off x="1009011" y="5923031"/>
                <a:ext cx="1883593" cy="919668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793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DA5FC3-CAFD-4B80-868E-51C2AE5A7825}"/>
              </a:ext>
            </a:extLst>
          </p:cNvPr>
          <p:cNvGrpSpPr/>
          <p:nvPr/>
        </p:nvGrpSpPr>
        <p:grpSpPr>
          <a:xfrm>
            <a:off x="154379" y="144081"/>
            <a:ext cx="1491466" cy="1622551"/>
            <a:chOff x="154379" y="144081"/>
            <a:chExt cx="1491466" cy="1622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5E572B-418C-4D90-AB2B-F3A316DDA6DB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B280AE-E010-4A30-AE38-ACD4AD3C4798}"/>
                </a:ext>
              </a:extLst>
            </p:cNvPr>
            <p:cNvGrpSpPr/>
            <p:nvPr/>
          </p:nvGrpSpPr>
          <p:grpSpPr>
            <a:xfrm rot="2748745">
              <a:off x="153409" y="739013"/>
              <a:ext cx="1613837" cy="441401"/>
              <a:chOff x="1354668" y="2230967"/>
              <a:chExt cx="10185398" cy="2396067"/>
            </a:xfrm>
            <a:solidFill>
              <a:schemeClr val="bg1"/>
            </a:solidFill>
            <a:effectLst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A2F33B-55B9-40F5-AF15-8902F02FAB69}"/>
                  </a:ext>
                </a:extLst>
              </p:cNvPr>
              <p:cNvSpPr/>
              <p:nvPr/>
            </p:nvSpPr>
            <p:spPr>
              <a:xfrm>
                <a:off x="1354668" y="2230967"/>
                <a:ext cx="7662332" cy="2396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4E4B0DF-6A12-40C2-86B3-3E534A195403}"/>
                  </a:ext>
                </a:extLst>
              </p:cNvPr>
              <p:cNvSpPr/>
              <p:nvPr/>
            </p:nvSpPr>
            <p:spPr>
              <a:xfrm rot="5400000">
                <a:off x="9292166" y="2379134"/>
                <a:ext cx="2396067" cy="20997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6AB352-B86C-4F93-8172-0322A0B8493F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6F0D5E-492E-440A-953C-42F1EAC21A39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F3E6258-4EA0-4ECA-AC76-1D78BFEEBC7B}"/>
                </a:ext>
              </a:extLst>
            </p:cNvPr>
            <p:cNvGrpSpPr/>
            <p:nvPr/>
          </p:nvGrpSpPr>
          <p:grpSpPr>
            <a:xfrm>
              <a:off x="345840" y="395310"/>
              <a:ext cx="1108543" cy="1006055"/>
              <a:chOff x="2616199" y="1411816"/>
              <a:chExt cx="6400799" cy="3503085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2616199" y="2540000"/>
                <a:ext cx="6400799" cy="23749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2616199" y="1411816"/>
                <a:ext cx="2396067" cy="80491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 flipH="1" flipV="1">
                <a:off x="6620932" y="1411816"/>
                <a:ext cx="2396066" cy="804911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599C1F-F823-4CBD-AF79-4197526A6003}"/>
                  </a:ext>
                </a:extLst>
              </p:cNvPr>
              <p:cNvSpPr/>
              <p:nvPr/>
            </p:nvSpPr>
            <p:spPr>
              <a:xfrm>
                <a:off x="5012267" y="1411816"/>
                <a:ext cx="1608666" cy="8049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73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53FE928-B41D-4CD2-A071-9E4967A76C6F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E5423-1918-4BC9-B52B-7F8022EB9A3E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F93AC3-E31E-4C73-A5C1-5166657237C5}"/>
                </a:ext>
              </a:extLst>
            </p:cNvPr>
            <p:cNvGrpSpPr/>
            <p:nvPr/>
          </p:nvGrpSpPr>
          <p:grpSpPr>
            <a:xfrm rot="5400000">
              <a:off x="182979" y="233174"/>
              <a:ext cx="1414269" cy="1333880"/>
              <a:chOff x="1354668" y="1333299"/>
              <a:chExt cx="10211018" cy="4207099"/>
            </a:xfrm>
            <a:solidFill>
              <a:schemeClr val="bg1"/>
            </a:solidFill>
            <a:effectLst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31800D-061B-408D-8C46-84A577D9155B}"/>
                  </a:ext>
                </a:extLst>
              </p:cNvPr>
              <p:cNvSpPr/>
              <p:nvPr/>
            </p:nvSpPr>
            <p:spPr>
              <a:xfrm>
                <a:off x="1354668" y="2230967"/>
                <a:ext cx="7662332" cy="2396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0C5C251-E9E5-4BC5-BCD8-BBD415D55942}"/>
                  </a:ext>
                </a:extLst>
              </p:cNvPr>
              <p:cNvSpPr/>
              <p:nvPr/>
            </p:nvSpPr>
            <p:spPr>
              <a:xfrm rot="5400000">
                <a:off x="10059139" y="1637784"/>
                <a:ext cx="913360" cy="209973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5CE6C8B4-A90A-4D0A-9391-94FEC0AD9AB4}"/>
                  </a:ext>
                </a:extLst>
              </p:cNvPr>
              <p:cNvSpPr/>
              <p:nvPr/>
            </p:nvSpPr>
            <p:spPr>
              <a:xfrm>
                <a:off x="2616211" y="1333299"/>
                <a:ext cx="2396064" cy="89767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C673B573-5ADF-434F-9C8E-EA926811FC0B}"/>
                  </a:ext>
                </a:extLst>
              </p:cNvPr>
              <p:cNvSpPr/>
              <p:nvPr/>
            </p:nvSpPr>
            <p:spPr>
              <a:xfrm rot="10800000">
                <a:off x="2616193" y="4627031"/>
                <a:ext cx="2396064" cy="913367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9822F4-4296-45D9-9487-FBA5744271C7}"/>
                </a:ext>
              </a:extLst>
            </p:cNvPr>
            <p:cNvSpPr/>
            <p:nvPr/>
          </p:nvSpPr>
          <p:spPr>
            <a:xfrm rot="10800000" flipH="1">
              <a:off x="512756" y="1316423"/>
              <a:ext cx="289586" cy="290822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17F960-A69D-4DC2-A47F-60657E9017FE}"/>
                </a:ext>
              </a:extLst>
            </p:cNvPr>
            <p:cNvSpPr/>
            <p:nvPr/>
          </p:nvSpPr>
          <p:spPr>
            <a:xfrm>
              <a:off x="802343" y="1316422"/>
              <a:ext cx="180513" cy="29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FBD049-D49F-484D-9F07-0CCEDE58E546}"/>
                </a:ext>
              </a:extLst>
            </p:cNvPr>
            <p:cNvSpPr/>
            <p:nvPr/>
          </p:nvSpPr>
          <p:spPr>
            <a:xfrm>
              <a:off x="628481" y="640721"/>
              <a:ext cx="528235" cy="5152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EBD5A3-2EB8-48E1-8173-6B16092D82A8}"/>
                </a:ext>
              </a:extLst>
            </p:cNvPr>
            <p:cNvSpPr/>
            <p:nvPr/>
          </p:nvSpPr>
          <p:spPr>
            <a:xfrm>
              <a:off x="770149" y="786158"/>
              <a:ext cx="242047" cy="2255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582200FD-F448-4087-8FAA-B2A56E164687}"/>
                </a:ext>
              </a:extLst>
            </p:cNvPr>
            <p:cNvSpPr/>
            <p:nvPr/>
          </p:nvSpPr>
          <p:spPr>
            <a:xfrm rot="3507483">
              <a:off x="598840" y="873088"/>
              <a:ext cx="248430" cy="247576"/>
            </a:xfrm>
            <a:prstGeom prst="trapezoid">
              <a:avLst>
                <a:gd name="adj" fmla="val 271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3BD372E3-2DBC-4C2C-AADE-097E85608AAF}"/>
                </a:ext>
              </a:extLst>
            </p:cNvPr>
            <p:cNvSpPr/>
            <p:nvPr/>
          </p:nvSpPr>
          <p:spPr>
            <a:xfrm rot="18126047">
              <a:off x="920891" y="889621"/>
              <a:ext cx="249887" cy="19865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A3C551DA-149A-4FFB-89CC-2ECDB49A82BD}"/>
                </a:ext>
              </a:extLst>
            </p:cNvPr>
            <p:cNvSpPr/>
            <p:nvPr/>
          </p:nvSpPr>
          <p:spPr>
            <a:xfrm rot="10800000">
              <a:off x="750287" y="576220"/>
              <a:ext cx="284611" cy="246516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7C7383-ED8E-4C82-8DE7-AEB96556897B}"/>
                </a:ext>
              </a:extLst>
            </p:cNvPr>
            <p:cNvSpPr/>
            <p:nvPr/>
          </p:nvSpPr>
          <p:spPr>
            <a:xfrm>
              <a:off x="812138" y="819264"/>
              <a:ext cx="156074" cy="1581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047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80A8DF-FCCD-4973-A449-983953C4648E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D14C2-996A-485F-9460-2454927A667E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Heart 3">
              <a:extLst>
                <a:ext uri="{FF2B5EF4-FFF2-40B4-BE49-F238E27FC236}">
                  <a16:creationId xmlns:a16="http://schemas.microsoft.com/office/drawing/2014/main" id="{3D02FB7D-6E7A-456C-B3E9-1B3AA22C19B9}"/>
                </a:ext>
              </a:extLst>
            </p:cNvPr>
            <p:cNvSpPr/>
            <p:nvPr/>
          </p:nvSpPr>
          <p:spPr>
            <a:xfrm>
              <a:off x="280186" y="383852"/>
              <a:ext cx="1239852" cy="110451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</p:grpSp>
    </p:spTree>
    <p:extLst>
      <p:ext uri="{BB962C8B-B14F-4D97-AF65-F5344CB8AC3E}">
        <p14:creationId xmlns:p14="http://schemas.microsoft.com/office/powerpoint/2010/main" val="216717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CE623C-D2C8-8E91-2430-8E6623F89697}"/>
              </a:ext>
            </a:extLst>
          </p:cNvPr>
          <p:cNvSpPr/>
          <p:nvPr/>
        </p:nvSpPr>
        <p:spPr>
          <a:xfrm>
            <a:off x="180112" y="207488"/>
            <a:ext cx="1440000" cy="144000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2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02D2FEC-DC5A-E1E7-B487-6BD8777A91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5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3085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Britton</dc:creator>
  <cp:lastModifiedBy>Matthew Britton</cp:lastModifiedBy>
  <cp:revision>12</cp:revision>
  <dcterms:created xsi:type="dcterms:W3CDTF">2021-12-25T03:37:48Z</dcterms:created>
  <dcterms:modified xsi:type="dcterms:W3CDTF">2022-06-17T14:56:58Z</dcterms:modified>
</cp:coreProperties>
</file>