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" cy="914400"/>
  <p:notesSz cx="6858000" cy="9144000"/>
  <p:defaultTextStyle>
    <a:defPPr>
      <a:defRPr lang="en-US"/>
    </a:defPPr>
    <a:lvl1pPr marL="0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1pPr>
    <a:lvl2pPr marL="43891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2pPr>
    <a:lvl3pPr marL="87782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3pPr>
    <a:lvl4pPr marL="131674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4pPr>
    <a:lvl5pPr marL="175565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5pPr>
    <a:lvl6pPr marL="219456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6pPr>
    <a:lvl7pPr marL="263347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7pPr>
    <a:lvl8pPr marL="307238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8pPr>
    <a:lvl9pPr marL="351130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450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32B3-749D-48D2-9791-68F3DD7F4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149648"/>
            <a:ext cx="685800" cy="3183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1C715-1CB1-48DF-B400-4FEF9EF1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41A0-F0A0-4E4D-BADA-A6E36222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B77F-3E13-4255-BFA8-71604028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5F2F-40C4-4FF4-B093-DD959ABD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04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255A-BA1A-4A41-9597-22D280BD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03734-102A-4F59-94D9-1B4943B38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CC81-27FA-47D3-BD5B-AA5450DC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F5B5-5437-48A4-A157-F3C9D8EA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6AF5-3A57-436B-87F5-4D0579A0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14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35686-06B2-4289-B34E-0866A4CAE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23718-C102-4614-80E4-4FBB7BE63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F566-DEC8-4CCB-AB95-06E7F10F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9470-12FA-42FC-8E9E-F6422D5D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63E27-90C9-43EF-B270-47F8CDC8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7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ABAE-1412-4492-B720-59B79F4E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20A9-4D7A-466C-AD5C-BDF36A04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34A9-857D-4043-A0AF-DF8D292F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7C02-5023-4555-89ED-A8116E69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D3BFF-DC29-447E-B139-72F5BEC6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42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5A9C-E3D1-489C-AC62-8366987F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E9F3-AFAA-4C4C-9302-31262713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9" y="611928"/>
            <a:ext cx="788670" cy="2000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53C1-9A43-49B6-9AC2-2A7CFE24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992F-13D8-40A2-B7C8-2791FC73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9E53-75BE-4384-B544-5A7C7086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6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2163-BDE2-4660-99FB-47631903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0D36-A3B5-4C98-B436-589890020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ACC1-29CF-4346-976D-82A19283A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458A-38DB-4518-9347-B6A3E099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18740-26B6-4879-A3E0-B0C11157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B454-9BE6-405E-9D53-CDAB4705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5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C961-7FD2-4A06-A8FD-43C4BDDB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91A9-952E-436F-B54E-9655CC16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CF08-E5DD-477A-991C-49123300E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D9563-59CC-489F-8012-A631ABAB1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9FC75-55A5-4993-B23B-4141FF967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2C8CF-16E5-4855-B49F-9F7D5AB5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41ADA-E289-42E6-B8ED-42E22483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FBB5E-87EB-4F9B-8078-F8936CA2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80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8DC6-4A14-4C00-B6D5-DFA04848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3931E-F6EC-4709-8D7D-63C899A0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6196-89E4-4B3B-983F-632A5495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25B0-2B35-4CFB-AE12-8C973FC7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8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B96DE-97AA-48BF-9E8D-39D4E31E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9202-4585-4426-AD5D-DB263861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8EDAC-7234-4E98-9D74-1F491508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5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F40A-6FAF-464A-8E6E-47A2E25D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DA4D-ABB3-472E-B2FE-6798A709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EA3C-D791-4356-B42A-F2895BD5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51C1F-9C63-4F52-9F35-8BF2ABA6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EEEC0-B4EA-4B55-9E65-795D521D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704F2-6B05-4641-A07F-E5315DF7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5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2E47-E125-497D-8DCD-3CA03593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23704-050A-4207-BC3E-DB45C892B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C35A9-AAD6-4010-A11F-AD68C092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BD3D7-418D-4FD0-8AC6-46C92875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EF6B7-BB6E-47F3-B953-C83C5D62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8AF64-753C-4872-BD02-F711FA37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9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28E97-65B1-4A74-BB75-3F07B5D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5CCE2-A832-4290-90A5-69F5D13DC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1CAA-7439-44E8-96AB-0BBF89F1E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97E8-025C-4779-BE23-C1FF44C34C3C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CFF-C9A5-4342-9E70-B1EB84DC5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E1B0-4124-4A1C-AADC-77E65361B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421B-80ED-4670-912E-8C70192F4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9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AD4E94C9-1AC2-4773-8D52-9856AA2BE14D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96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2</cp:revision>
  <dcterms:created xsi:type="dcterms:W3CDTF">2022-02-12T07:29:29Z</dcterms:created>
  <dcterms:modified xsi:type="dcterms:W3CDTF">2022-02-12T08:06:09Z</dcterms:modified>
</cp:coreProperties>
</file>