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
  </p:notesMasterIdLst>
  <p:sldIdLst>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56323" autoAdjust="0"/>
  </p:normalViewPr>
  <p:slideViewPr>
    <p:cSldViewPr snapToGrid="0">
      <p:cViewPr varScale="1">
        <p:scale>
          <a:sx n="64" d="100"/>
          <a:sy n="64" d="100"/>
        </p:scale>
        <p:origin x="22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CCC045-F697-4B04-B201-24C52B199663}" type="datetimeFigureOut">
              <a:rPr lang="en-US" smtClean="0"/>
              <a:t>5/15/2018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1E1B4D-36F7-4E0C-B5E4-75FD940E5D06}" type="slidenum">
              <a:rPr lang="en-US" smtClean="0"/>
              <a:t>‹#›</a:t>
            </a:fld>
            <a:endParaRPr lang="en-US"/>
          </a:p>
        </p:txBody>
      </p:sp>
    </p:spTree>
    <p:extLst>
      <p:ext uri="{BB962C8B-B14F-4D97-AF65-F5344CB8AC3E}">
        <p14:creationId xmlns:p14="http://schemas.microsoft.com/office/powerpoint/2010/main" val="2096142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5/15/2018 7:20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698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pPr marL="0" marR="0" lvl="0" indent="0" algn="r" defTabSz="932779" rtl="0" eaLnBrk="1" fontAlgn="auto" latinLnBrk="0" hangingPunct="1">
              <a:lnSpc>
                <a:spcPct val="100000"/>
              </a:lnSpc>
              <a:spcBef>
                <a:spcPts val="0"/>
              </a:spcBef>
              <a:spcAft>
                <a:spcPts val="0"/>
              </a:spcAft>
              <a:buClrTx/>
              <a:buSzTx/>
              <a:buFontTx/>
              <a:buNone/>
              <a:tabLst/>
              <a:defRPr/>
            </a:pPr>
            <a:fld id="{4E1F5B52-BF39-4C31-9ACD-83929EE2D311}"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79"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03935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ndParaRPr>
          </a:p>
        </p:txBody>
      </p:sp>
      <p:sp>
        <p:nvSpPr>
          <p:cNvPr id="4" name="Slide Number Placeholder 3"/>
          <p:cNvSpPr>
            <a:spLocks noGrp="1"/>
          </p:cNvSpPr>
          <p:nvPr>
            <p:ph type="sldNum" sz="quarter" idx="10"/>
          </p:nvPr>
        </p:nvSpPr>
        <p:spPr/>
        <p:txBody>
          <a:bodyPr/>
          <a:lstStyle/>
          <a:p>
            <a:fld id="{4E1F5B52-BF39-4C31-9ACD-83929EE2D311}" type="slidenum">
              <a:rPr lang="en-US" smtClean="0"/>
              <a:t>3</a:t>
            </a:fld>
            <a:endParaRPr lang="en-US"/>
          </a:p>
        </p:txBody>
      </p:sp>
    </p:spTree>
    <p:extLst>
      <p:ext uri="{BB962C8B-B14F-4D97-AF65-F5344CB8AC3E}">
        <p14:creationId xmlns:p14="http://schemas.microsoft.com/office/powerpoint/2010/main" val="1429289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p:spPr>
        <p:txBody>
          <a:bodyPr/>
          <a:lstStyle>
            <a:lvl1pPr marL="0" indent="0">
              <a:buNone/>
              <a:defRPr/>
            </a:lvl1pPr>
          </a:lstStyle>
          <a:p>
            <a:endParaRPr lang="en-US"/>
          </a:p>
        </p:txBody>
      </p:sp>
      <p:sp>
        <p:nvSpPr>
          <p:cNvPr id="5" name="Title 4"/>
          <p:cNvSpPr>
            <a:spLocks noGrp="1"/>
          </p:cNvSpPr>
          <p:nvPr>
            <p:ph type="title"/>
          </p:nvPr>
        </p:nvSpPr>
        <p:spPr>
          <a:xfrm>
            <a:off x="268927" y="301603"/>
            <a:ext cx="11638271" cy="899665"/>
          </a:xfrm>
        </p:spPr>
        <p:txBody>
          <a:bodyPr/>
          <a:lstStyle>
            <a:lvl1pPr>
              <a:defRPr sz="5882">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084201068"/>
      </p:ext>
    </p:extLst>
  </p:cSld>
  <p:clrMapOvr>
    <a:masterClrMapping/>
  </p:clrMapOvr>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8" name="TextBox 7"/>
          <p:cNvSpPr txBox="1"/>
          <p:nvPr userDrawn="1"/>
        </p:nvSpPr>
        <p:spPr>
          <a:xfrm>
            <a:off x="11021709" y="6562726"/>
            <a:ext cx="886056" cy="246221"/>
          </a:xfrm>
          <a:prstGeom prst="rect">
            <a:avLst/>
          </a:prstGeom>
          <a:noFill/>
        </p:spPr>
        <p:txBody>
          <a:bodyPr wrap="square" lIns="91444" tIns="45722" rIns="91444" bIns="45722" rtlCol="0">
            <a:spAutoFit/>
          </a:bodyPr>
          <a:lstStyle/>
          <a:p>
            <a:pPr algn="r"/>
            <a:fld id="{B20CE325-7CED-4884-9B41-E89F8821D588}" type="slidenum">
              <a:rPr lang="en-US" sz="980" smtClean="0">
                <a:solidFill>
                  <a:schemeClr val="accent5"/>
                </a:solidFill>
              </a:rPr>
              <a:pPr algn="r"/>
              <a:t>‹#›</a:t>
            </a:fld>
            <a:endParaRPr lang="en-US" sz="980" dirty="0">
              <a:solidFill>
                <a:schemeClr val="accent5"/>
              </a:solidFill>
            </a:endParaRPr>
          </a:p>
        </p:txBody>
      </p:sp>
    </p:spTree>
    <p:extLst>
      <p:ext uri="{BB962C8B-B14F-4D97-AF65-F5344CB8AC3E}">
        <p14:creationId xmlns:p14="http://schemas.microsoft.com/office/powerpoint/2010/main" val="416675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269239" y="291069"/>
            <a:ext cx="11155093" cy="914360"/>
          </a:xfrm>
        </p:spPr>
        <p:txBody>
          <a:bodyPr>
            <a:spAutoFit/>
          </a:bodyPr>
          <a:lstStyle>
            <a:lvl1pPr>
              <a:defRPr sz="5293"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269239" y="1187622"/>
            <a:ext cx="11151917" cy="2504683"/>
          </a:xfrm>
          <a:prstGeom prst="rect">
            <a:avLst/>
          </a:prstGeom>
        </p:spPr>
        <p:txBody>
          <a:bodyPr>
            <a:spAutoFit/>
          </a:bodyPr>
          <a:lstStyle>
            <a:lvl1pPr marL="342835" indent="-342835">
              <a:buClr>
                <a:srgbClr val="FFFFFF"/>
              </a:buClr>
              <a:buSzPct val="90000"/>
              <a:buFont typeface="Arial" pitchFamily="34" charset="0"/>
              <a:buChar char="•"/>
              <a:defRPr sz="3528">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32" indent="-285697">
              <a:buClr>
                <a:srgbClr val="FFFFFF"/>
              </a:buClr>
              <a:buSzPct val="90000"/>
              <a:buFont typeface="Arial" pitchFamily="34" charset="0"/>
              <a:buChar char="•"/>
              <a:defRPr sz="3136">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228" indent="-285697">
              <a:buClr>
                <a:srgbClr val="FFFFFF"/>
              </a:buClr>
              <a:buSzPct val="90000"/>
              <a:buFont typeface="Arial" pitchFamily="34" charset="0"/>
              <a:buChar char="•"/>
              <a:defRPr sz="2745">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785" indent="-228557">
              <a:buClr>
                <a:srgbClr val="FFFFFF"/>
              </a:buClr>
              <a:buSzPct val="90000"/>
              <a:buFont typeface="Arial" pitchFamily="34" charset="0"/>
              <a:buChar char="•"/>
              <a:defRPr sz="2353">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342" indent="-228557">
              <a:buClr>
                <a:srgbClr val="FFFFFF"/>
              </a:buClr>
              <a:buSzPct val="90000"/>
              <a:buFont typeface="Arial" pitchFamily="34" charset="0"/>
              <a:buChar char="•"/>
              <a:defRPr sz="1961">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69460268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_Illustration">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7171336"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grpSp>
        <p:nvGrpSpPr>
          <p:cNvPr id="6" name="Group 5"/>
          <p:cNvGrpSpPr/>
          <p:nvPr userDrawn="1"/>
        </p:nvGrpSpPr>
        <p:grpSpPr>
          <a:xfrm>
            <a:off x="7350981" y="470410"/>
            <a:ext cx="3735103" cy="6311663"/>
            <a:chOff x="7407275" y="388938"/>
            <a:chExt cx="3810000" cy="6437312"/>
          </a:xfrm>
        </p:grpSpPr>
        <p:sp>
          <p:nvSpPr>
            <p:cNvPr id="7" name="Freeform 6"/>
            <p:cNvSpPr>
              <a:spLocks/>
            </p:cNvSpPr>
            <p:nvPr/>
          </p:nvSpPr>
          <p:spPr bwMode="auto">
            <a:xfrm>
              <a:off x="7407275" y="6561138"/>
              <a:ext cx="3708400" cy="265112"/>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00000">
                <a:alpha val="13000"/>
              </a:srgbClr>
            </a:solidFill>
            <a:ln>
              <a:noFill/>
            </a:ln>
          </p:spPr>
          <p:txBody>
            <a:bodyPr vert="horz" wrap="square" lIns="91440" tIns="45720" rIns="91440" bIns="45720" numCol="1" anchor="t" anchorCtr="0" compatLnSpc="1">
              <a:prstTxWarp prst="textNoShape">
                <a:avLst/>
              </a:prstTxWarp>
            </a:bodyPr>
            <a:lstStyle/>
            <a:p>
              <a:endParaRPr lang="en-US" sz="1765" dirty="0"/>
            </a:p>
          </p:txBody>
        </p:sp>
        <p:sp>
          <p:nvSpPr>
            <p:cNvPr id="10" name="Freeform 6"/>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close/>
                </a:path>
              </a:pathLst>
            </a:custGeom>
            <a:solidFill>
              <a:srgbClr val="66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2" name="Freeform 7"/>
            <p:cNvSpPr>
              <a:spLocks/>
            </p:cNvSpPr>
            <p:nvPr/>
          </p:nvSpPr>
          <p:spPr bwMode="auto">
            <a:xfrm>
              <a:off x="8135938" y="5138738"/>
              <a:ext cx="2649538" cy="1631950"/>
            </a:xfrm>
            <a:custGeom>
              <a:avLst/>
              <a:gdLst>
                <a:gd name="T0" fmla="*/ 0 w 1669"/>
                <a:gd name="T1" fmla="*/ 0 h 1028"/>
                <a:gd name="T2" fmla="*/ 0 w 1669"/>
                <a:gd name="T3" fmla="*/ 128 h 1028"/>
                <a:gd name="T4" fmla="*/ 993 w 1669"/>
                <a:gd name="T5" fmla="*/ 128 h 1028"/>
                <a:gd name="T6" fmla="*/ 993 w 1669"/>
                <a:gd name="T7" fmla="*/ 1028 h 1028"/>
                <a:gd name="T8" fmla="*/ 1105 w 1669"/>
                <a:gd name="T9" fmla="*/ 1028 h 1028"/>
                <a:gd name="T10" fmla="*/ 1105 w 1669"/>
                <a:gd name="T11" fmla="*/ 128 h 1028"/>
                <a:gd name="T12" fmla="*/ 1557 w 1669"/>
                <a:gd name="T13" fmla="*/ 128 h 1028"/>
                <a:gd name="T14" fmla="*/ 1557 w 1669"/>
                <a:gd name="T15" fmla="*/ 1028 h 1028"/>
                <a:gd name="T16" fmla="*/ 1669 w 1669"/>
                <a:gd name="T17" fmla="*/ 1028 h 1028"/>
                <a:gd name="T18" fmla="*/ 1669 w 1669"/>
                <a:gd name="T19" fmla="*/ 128 h 1028"/>
                <a:gd name="T20" fmla="*/ 1669 w 1669"/>
                <a:gd name="T21" fmla="*/ 118 h 1028"/>
                <a:gd name="T22" fmla="*/ 1669 w 1669"/>
                <a:gd name="T23" fmla="*/ 0 h 1028"/>
                <a:gd name="T24" fmla="*/ 0 w 1669"/>
                <a:gd name="T25"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9" h="1028">
                  <a:moveTo>
                    <a:pt x="0" y="0"/>
                  </a:moveTo>
                  <a:lnTo>
                    <a:pt x="0" y="128"/>
                  </a:lnTo>
                  <a:lnTo>
                    <a:pt x="993" y="128"/>
                  </a:lnTo>
                  <a:lnTo>
                    <a:pt x="993" y="1028"/>
                  </a:lnTo>
                  <a:lnTo>
                    <a:pt x="1105" y="1028"/>
                  </a:lnTo>
                  <a:lnTo>
                    <a:pt x="1105" y="128"/>
                  </a:lnTo>
                  <a:lnTo>
                    <a:pt x="1557" y="128"/>
                  </a:lnTo>
                  <a:lnTo>
                    <a:pt x="1557" y="1028"/>
                  </a:lnTo>
                  <a:lnTo>
                    <a:pt x="1669" y="1028"/>
                  </a:lnTo>
                  <a:lnTo>
                    <a:pt x="1669" y="128"/>
                  </a:lnTo>
                  <a:lnTo>
                    <a:pt x="1669" y="118"/>
                  </a:lnTo>
                  <a:lnTo>
                    <a:pt x="16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3" name="Freeform 8"/>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4" name="Freeform 9"/>
            <p:cNvSpPr>
              <a:spLocks/>
            </p:cNvSpPr>
            <p:nvPr/>
          </p:nvSpPr>
          <p:spPr bwMode="auto">
            <a:xfrm>
              <a:off x="9801225" y="5138738"/>
              <a:ext cx="984250" cy="1631950"/>
            </a:xfrm>
            <a:custGeom>
              <a:avLst/>
              <a:gdLst>
                <a:gd name="T0" fmla="*/ 620 w 620"/>
                <a:gd name="T1" fmla="*/ 0 h 1028"/>
                <a:gd name="T2" fmla="*/ 0 w 620"/>
                <a:gd name="T3" fmla="*/ 0 h 1028"/>
                <a:gd name="T4" fmla="*/ 0 w 620"/>
                <a:gd name="T5" fmla="*/ 114 h 1028"/>
                <a:gd name="T6" fmla="*/ 0 w 620"/>
                <a:gd name="T7" fmla="*/ 128 h 1028"/>
                <a:gd name="T8" fmla="*/ 0 w 620"/>
                <a:gd name="T9" fmla="*/ 1028 h 1028"/>
                <a:gd name="T10" fmla="*/ 56 w 620"/>
                <a:gd name="T11" fmla="*/ 1028 h 1028"/>
                <a:gd name="T12" fmla="*/ 56 w 620"/>
                <a:gd name="T13" fmla="*/ 896 h 1028"/>
                <a:gd name="T14" fmla="*/ 56 w 620"/>
                <a:gd name="T15" fmla="*/ 128 h 1028"/>
                <a:gd name="T16" fmla="*/ 564 w 620"/>
                <a:gd name="T17" fmla="*/ 128 h 1028"/>
                <a:gd name="T18" fmla="*/ 564 w 620"/>
                <a:gd name="T19" fmla="*/ 1028 h 1028"/>
                <a:gd name="T20" fmla="*/ 620 w 620"/>
                <a:gd name="T21" fmla="*/ 1028 h 1028"/>
                <a:gd name="T22" fmla="*/ 620 w 620"/>
                <a:gd name="T23" fmla="*/ 896 h 1028"/>
                <a:gd name="T24" fmla="*/ 620 w 620"/>
                <a:gd name="T25" fmla="*/ 128 h 1028"/>
                <a:gd name="T26" fmla="*/ 620 w 620"/>
                <a:gd name="T27" fmla="*/ 118 h 1028"/>
                <a:gd name="T28" fmla="*/ 620 w 620"/>
                <a:gd name="T29"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0" h="1028">
                  <a:moveTo>
                    <a:pt x="620" y="0"/>
                  </a:moveTo>
                  <a:lnTo>
                    <a:pt x="0" y="0"/>
                  </a:lnTo>
                  <a:lnTo>
                    <a:pt x="0" y="114"/>
                  </a:lnTo>
                  <a:lnTo>
                    <a:pt x="0" y="128"/>
                  </a:lnTo>
                  <a:lnTo>
                    <a:pt x="0" y="1028"/>
                  </a:lnTo>
                  <a:lnTo>
                    <a:pt x="56" y="1028"/>
                  </a:lnTo>
                  <a:lnTo>
                    <a:pt x="56" y="896"/>
                  </a:lnTo>
                  <a:lnTo>
                    <a:pt x="56" y="128"/>
                  </a:lnTo>
                  <a:lnTo>
                    <a:pt x="564" y="128"/>
                  </a:lnTo>
                  <a:lnTo>
                    <a:pt x="564" y="1028"/>
                  </a:lnTo>
                  <a:lnTo>
                    <a:pt x="620" y="1028"/>
                  </a:lnTo>
                  <a:lnTo>
                    <a:pt x="620" y="896"/>
                  </a:lnTo>
                  <a:lnTo>
                    <a:pt x="620" y="128"/>
                  </a:lnTo>
                  <a:lnTo>
                    <a:pt x="620" y="118"/>
                  </a:lnTo>
                  <a:lnTo>
                    <a:pt x="6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5" name="Freeform 10"/>
            <p:cNvSpPr>
              <a:spLocks/>
            </p:cNvSpPr>
            <p:nvPr/>
          </p:nvSpPr>
          <p:spPr bwMode="auto">
            <a:xfrm>
              <a:off x="8583613" y="388938"/>
              <a:ext cx="2087563" cy="1252537"/>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6" name="Freeform 11"/>
            <p:cNvSpPr>
              <a:spLocks/>
            </p:cNvSpPr>
            <p:nvPr/>
          </p:nvSpPr>
          <p:spPr bwMode="auto">
            <a:xfrm>
              <a:off x="8831263" y="3778250"/>
              <a:ext cx="1446213" cy="117792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870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7" name="Freeform 12"/>
            <p:cNvSpPr>
              <a:spLocks/>
            </p:cNvSpPr>
            <p:nvPr/>
          </p:nvSpPr>
          <p:spPr bwMode="auto">
            <a:xfrm>
              <a:off x="8729663" y="3778250"/>
              <a:ext cx="1473200" cy="117792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8" name="Rectangle 13"/>
            <p:cNvSpPr>
              <a:spLocks noChangeArrowheads="1"/>
            </p:cNvSpPr>
            <p:nvPr/>
          </p:nvSpPr>
          <p:spPr bwMode="auto">
            <a:xfrm>
              <a:off x="8802688" y="3851275"/>
              <a:ext cx="1327150" cy="884237"/>
            </a:xfrm>
            <a:prstGeom prst="rect">
              <a:avLst/>
            </a:prstGeom>
            <a:solidFill>
              <a:srgbClr val="187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9" name="Rectangle 14"/>
            <p:cNvSpPr>
              <a:spLocks noChangeArrowheads="1"/>
            </p:cNvSpPr>
            <p:nvPr/>
          </p:nvSpPr>
          <p:spPr bwMode="auto">
            <a:xfrm>
              <a:off x="8802688" y="3851275"/>
              <a:ext cx="13271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0" name="Freeform 15"/>
            <p:cNvSpPr>
              <a:spLocks noEditPoints="1"/>
            </p:cNvSpPr>
            <p:nvPr/>
          </p:nvSpPr>
          <p:spPr bwMode="auto">
            <a:xfrm>
              <a:off x="8729663" y="3927475"/>
              <a:ext cx="1473200" cy="102870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90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1" name="Freeform 16"/>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close/>
                </a:path>
              </a:pathLst>
            </a:custGeom>
            <a:solidFill>
              <a:srgbClr val="29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2" name="Freeform 17"/>
            <p:cNvSpPr>
              <a:spLocks/>
            </p:cNvSpPr>
            <p:nvPr/>
          </p:nvSpPr>
          <p:spPr bwMode="auto">
            <a:xfrm>
              <a:off x="8802688" y="3971925"/>
              <a:ext cx="1277938" cy="763587"/>
            </a:xfrm>
            <a:custGeom>
              <a:avLst/>
              <a:gdLst>
                <a:gd name="T0" fmla="*/ 0 w 805"/>
                <a:gd name="T1" fmla="*/ 0 h 481"/>
                <a:gd name="T2" fmla="*/ 0 w 805"/>
                <a:gd name="T3" fmla="*/ 78 h 481"/>
                <a:gd name="T4" fmla="*/ 126 w 805"/>
                <a:gd name="T5" fmla="*/ 78 h 481"/>
                <a:gd name="T6" fmla="*/ 126 w 805"/>
                <a:gd name="T7" fmla="*/ 476 h 481"/>
                <a:gd name="T8" fmla="*/ 134 w 805"/>
                <a:gd name="T9" fmla="*/ 481 h 481"/>
                <a:gd name="T10" fmla="*/ 805 w 805"/>
                <a:gd name="T11" fmla="*/ 481 h 481"/>
                <a:gd name="T12" fmla="*/ 0 w 805"/>
                <a:gd name="T13" fmla="*/ 0 h 481"/>
              </a:gdLst>
              <a:ahLst/>
              <a:cxnLst>
                <a:cxn ang="0">
                  <a:pos x="T0" y="T1"/>
                </a:cxn>
                <a:cxn ang="0">
                  <a:pos x="T2" y="T3"/>
                </a:cxn>
                <a:cxn ang="0">
                  <a:pos x="T4" y="T5"/>
                </a:cxn>
                <a:cxn ang="0">
                  <a:pos x="T6" y="T7"/>
                </a:cxn>
                <a:cxn ang="0">
                  <a:pos x="T8" y="T9"/>
                </a:cxn>
                <a:cxn ang="0">
                  <a:pos x="T10" y="T11"/>
                </a:cxn>
                <a:cxn ang="0">
                  <a:pos x="T12" y="T13"/>
                </a:cxn>
              </a:cxnLst>
              <a:rect l="0" t="0" r="r" b="b"/>
              <a:pathLst>
                <a:path w="805" h="481">
                  <a:moveTo>
                    <a:pt x="0" y="0"/>
                  </a:moveTo>
                  <a:lnTo>
                    <a:pt x="0" y="78"/>
                  </a:lnTo>
                  <a:lnTo>
                    <a:pt x="126" y="78"/>
                  </a:lnTo>
                  <a:lnTo>
                    <a:pt x="126" y="476"/>
                  </a:lnTo>
                  <a:lnTo>
                    <a:pt x="134" y="481"/>
                  </a:lnTo>
                  <a:lnTo>
                    <a:pt x="805" y="48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3" name="Freeform 18"/>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4" name="Freeform 19"/>
            <p:cNvSpPr>
              <a:spLocks/>
            </p:cNvSpPr>
            <p:nvPr/>
          </p:nvSpPr>
          <p:spPr bwMode="auto">
            <a:xfrm>
              <a:off x="8912225" y="4722813"/>
              <a:ext cx="249238" cy="238125"/>
            </a:xfrm>
            <a:custGeom>
              <a:avLst/>
              <a:gdLst>
                <a:gd name="T0" fmla="*/ 106 w 157"/>
                <a:gd name="T1" fmla="*/ 150 h 150"/>
                <a:gd name="T2" fmla="*/ 0 w 157"/>
                <a:gd name="T3" fmla="*/ 92 h 150"/>
                <a:gd name="T4" fmla="*/ 50 w 157"/>
                <a:gd name="T5" fmla="*/ 0 h 150"/>
                <a:gd name="T6" fmla="*/ 157 w 157"/>
                <a:gd name="T7" fmla="*/ 59 h 150"/>
                <a:gd name="T8" fmla="*/ 106 w 157"/>
                <a:gd name="T9" fmla="*/ 150 h 150"/>
              </a:gdLst>
              <a:ahLst/>
              <a:cxnLst>
                <a:cxn ang="0">
                  <a:pos x="T0" y="T1"/>
                </a:cxn>
                <a:cxn ang="0">
                  <a:pos x="T2" y="T3"/>
                </a:cxn>
                <a:cxn ang="0">
                  <a:pos x="T4" y="T5"/>
                </a:cxn>
                <a:cxn ang="0">
                  <a:pos x="T6" y="T7"/>
                </a:cxn>
                <a:cxn ang="0">
                  <a:pos x="T8" y="T9"/>
                </a:cxn>
              </a:cxnLst>
              <a:rect l="0" t="0" r="r" b="b"/>
              <a:pathLst>
                <a:path w="157" h="150">
                  <a:moveTo>
                    <a:pt x="106" y="150"/>
                  </a:moveTo>
                  <a:lnTo>
                    <a:pt x="0" y="92"/>
                  </a:lnTo>
                  <a:lnTo>
                    <a:pt x="50" y="0"/>
                  </a:lnTo>
                  <a:lnTo>
                    <a:pt x="157" y="59"/>
                  </a:lnTo>
                  <a:lnTo>
                    <a:pt x="106" y="1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5" name="Freeform 20"/>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close/>
                </a:path>
              </a:pathLst>
            </a:custGeom>
            <a:solidFill>
              <a:srgbClr val="BF2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6" name="Freeform 21"/>
            <p:cNvSpPr>
              <a:spLocks/>
            </p:cNvSpPr>
            <p:nvPr/>
          </p:nvSpPr>
          <p:spPr bwMode="auto">
            <a:xfrm>
              <a:off x="9002713" y="4727575"/>
              <a:ext cx="158750" cy="233362"/>
            </a:xfrm>
            <a:custGeom>
              <a:avLst/>
              <a:gdLst>
                <a:gd name="T0" fmla="*/ 0 w 100"/>
                <a:gd name="T1" fmla="*/ 0 h 147"/>
                <a:gd name="T2" fmla="*/ 0 w 100"/>
                <a:gd name="T3" fmla="*/ 121 h 147"/>
                <a:gd name="T4" fmla="*/ 49 w 100"/>
                <a:gd name="T5" fmla="*/ 147 h 147"/>
                <a:gd name="T6" fmla="*/ 100 w 100"/>
                <a:gd name="T7" fmla="*/ 56 h 147"/>
                <a:gd name="T8" fmla="*/ 0 w 100"/>
                <a:gd name="T9" fmla="*/ 0 h 147"/>
              </a:gdLst>
              <a:ahLst/>
              <a:cxnLst>
                <a:cxn ang="0">
                  <a:pos x="T0" y="T1"/>
                </a:cxn>
                <a:cxn ang="0">
                  <a:pos x="T2" y="T3"/>
                </a:cxn>
                <a:cxn ang="0">
                  <a:pos x="T4" y="T5"/>
                </a:cxn>
                <a:cxn ang="0">
                  <a:pos x="T6" y="T7"/>
                </a:cxn>
                <a:cxn ang="0">
                  <a:pos x="T8" y="T9"/>
                </a:cxn>
              </a:cxnLst>
              <a:rect l="0" t="0" r="r" b="b"/>
              <a:pathLst>
                <a:path w="100" h="147">
                  <a:moveTo>
                    <a:pt x="0" y="0"/>
                  </a:moveTo>
                  <a:lnTo>
                    <a:pt x="0" y="121"/>
                  </a:lnTo>
                  <a:lnTo>
                    <a:pt x="49" y="147"/>
                  </a:lnTo>
                  <a:lnTo>
                    <a:pt x="100"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7" name="Rectangle 22"/>
            <p:cNvSpPr>
              <a:spLocks noChangeArrowheads="1"/>
            </p:cNvSpPr>
            <p:nvPr/>
          </p:nvSpPr>
          <p:spPr bwMode="auto">
            <a:xfrm>
              <a:off x="7974013" y="4095750"/>
              <a:ext cx="1028700" cy="1500187"/>
            </a:xfrm>
            <a:prstGeom prst="rect">
              <a:avLst/>
            </a:prstGeom>
            <a:solidFill>
              <a:srgbClr val="ED1C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8" name="Rectangle 23"/>
            <p:cNvSpPr>
              <a:spLocks noChangeArrowheads="1"/>
            </p:cNvSpPr>
            <p:nvPr/>
          </p:nvSpPr>
          <p:spPr bwMode="auto">
            <a:xfrm>
              <a:off x="7974013" y="4095750"/>
              <a:ext cx="10287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9" name="Freeform 24"/>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close/>
                  <a:moveTo>
                    <a:pt x="0" y="0"/>
                  </a:moveTo>
                  <a:lnTo>
                    <a:pt x="0" y="129"/>
                  </a:lnTo>
                  <a:lnTo>
                    <a:pt x="164" y="129"/>
                  </a:lnTo>
                  <a:lnTo>
                    <a:pt x="0" y="0"/>
                  </a:lnTo>
                  <a:close/>
                </a:path>
              </a:pathLst>
            </a:custGeom>
            <a:solidFill>
              <a:srgbClr val="CC2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0" name="Freeform 25"/>
            <p:cNvSpPr>
              <a:spLocks noEditPoints="1"/>
            </p:cNvSpPr>
            <p:nvPr/>
          </p:nvSpPr>
          <p:spPr bwMode="auto">
            <a:xfrm>
              <a:off x="7974013" y="4221163"/>
              <a:ext cx="1028700" cy="1198562"/>
            </a:xfrm>
            <a:custGeom>
              <a:avLst/>
              <a:gdLst>
                <a:gd name="T0" fmla="*/ 582 w 648"/>
                <a:gd name="T1" fmla="*/ 458 h 755"/>
                <a:gd name="T2" fmla="*/ 582 w 648"/>
                <a:gd name="T3" fmla="*/ 755 h 755"/>
                <a:gd name="T4" fmla="*/ 648 w 648"/>
                <a:gd name="T5" fmla="*/ 755 h 755"/>
                <a:gd name="T6" fmla="*/ 648 w 648"/>
                <a:gd name="T7" fmla="*/ 706 h 755"/>
                <a:gd name="T8" fmla="*/ 648 w 648"/>
                <a:gd name="T9" fmla="*/ 578 h 755"/>
                <a:gd name="T10" fmla="*/ 648 w 648"/>
                <a:gd name="T11" fmla="*/ 511 h 755"/>
                <a:gd name="T12" fmla="*/ 582 w 648"/>
                <a:gd name="T13" fmla="*/ 458 h 755"/>
                <a:gd name="T14" fmla="*/ 0 w 648"/>
                <a:gd name="T15" fmla="*/ 0 h 755"/>
                <a:gd name="T16" fmla="*/ 0 w 648"/>
                <a:gd name="T17" fmla="*/ 129 h 755"/>
                <a:gd name="T18" fmla="*/ 164 w 648"/>
                <a:gd name="T19" fmla="*/ 129 h 755"/>
                <a:gd name="T20" fmla="*/ 0 w 648"/>
                <a:gd name="T21"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8" h="755">
                  <a:moveTo>
                    <a:pt x="582" y="458"/>
                  </a:moveTo>
                  <a:lnTo>
                    <a:pt x="582" y="755"/>
                  </a:lnTo>
                  <a:lnTo>
                    <a:pt x="648" y="755"/>
                  </a:lnTo>
                  <a:lnTo>
                    <a:pt x="648" y="706"/>
                  </a:lnTo>
                  <a:lnTo>
                    <a:pt x="648" y="578"/>
                  </a:lnTo>
                  <a:lnTo>
                    <a:pt x="648" y="511"/>
                  </a:lnTo>
                  <a:lnTo>
                    <a:pt x="582" y="458"/>
                  </a:lnTo>
                  <a:moveTo>
                    <a:pt x="0" y="0"/>
                  </a:moveTo>
                  <a:lnTo>
                    <a:pt x="0" y="129"/>
                  </a:lnTo>
                  <a:lnTo>
                    <a:pt x="164" y="1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1" name="Freeform 26"/>
            <p:cNvSpPr>
              <a:spLocks/>
            </p:cNvSpPr>
            <p:nvPr/>
          </p:nvSpPr>
          <p:spPr bwMode="auto">
            <a:xfrm>
              <a:off x="8413750" y="3805238"/>
              <a:ext cx="239713" cy="29051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2" name="Oval 27"/>
            <p:cNvSpPr>
              <a:spLocks noChangeArrowheads="1"/>
            </p:cNvSpPr>
            <p:nvPr/>
          </p:nvSpPr>
          <p:spPr bwMode="auto">
            <a:xfrm>
              <a:off x="8405813" y="3549650"/>
              <a:ext cx="36513" cy="34925"/>
            </a:xfrm>
            <a:prstGeom prst="ellipse">
              <a:avLst/>
            </a:pr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3" name="Freeform 28"/>
            <p:cNvSpPr>
              <a:spLocks/>
            </p:cNvSpPr>
            <p:nvPr/>
          </p:nvSpPr>
          <p:spPr bwMode="auto">
            <a:xfrm>
              <a:off x="8362950" y="3349625"/>
              <a:ext cx="241300" cy="163512"/>
            </a:xfrm>
            <a:custGeom>
              <a:avLst/>
              <a:gdLst>
                <a:gd name="T0" fmla="*/ 0 w 152"/>
                <a:gd name="T1" fmla="*/ 62 h 103"/>
                <a:gd name="T2" fmla="*/ 126 w 152"/>
                <a:gd name="T3" fmla="*/ 0 h 103"/>
                <a:gd name="T4" fmla="*/ 152 w 152"/>
                <a:gd name="T5" fmla="*/ 103 h 103"/>
                <a:gd name="T6" fmla="*/ 0 w 152"/>
                <a:gd name="T7" fmla="*/ 62 h 103"/>
              </a:gdLst>
              <a:ahLst/>
              <a:cxnLst>
                <a:cxn ang="0">
                  <a:pos x="T0" y="T1"/>
                </a:cxn>
                <a:cxn ang="0">
                  <a:pos x="T2" y="T3"/>
                </a:cxn>
                <a:cxn ang="0">
                  <a:pos x="T4" y="T5"/>
                </a:cxn>
                <a:cxn ang="0">
                  <a:pos x="T6" y="T7"/>
                </a:cxn>
              </a:cxnLst>
              <a:rect l="0" t="0" r="r" b="b"/>
              <a:pathLst>
                <a:path w="152" h="103">
                  <a:moveTo>
                    <a:pt x="0" y="62"/>
                  </a:moveTo>
                  <a:lnTo>
                    <a:pt x="126" y="0"/>
                  </a:lnTo>
                  <a:lnTo>
                    <a:pt x="152" y="103"/>
                  </a:lnTo>
                  <a:lnTo>
                    <a:pt x="0" y="62"/>
                  </a:ln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4" name="Freeform 29"/>
            <p:cNvSpPr>
              <a:spLocks/>
            </p:cNvSpPr>
            <p:nvPr/>
          </p:nvSpPr>
          <p:spPr bwMode="auto">
            <a:xfrm>
              <a:off x="8193088" y="3448050"/>
              <a:ext cx="606425" cy="4381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5" name="Oval 30"/>
            <p:cNvSpPr>
              <a:spLocks noChangeArrowheads="1"/>
            </p:cNvSpPr>
            <p:nvPr/>
          </p:nvSpPr>
          <p:spPr bwMode="auto">
            <a:xfrm>
              <a:off x="8405813" y="3549650"/>
              <a:ext cx="36513" cy="34925"/>
            </a:xfrm>
            <a:prstGeom prst="ellipse">
              <a:avLst/>
            </a:pr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6" name="Freeform 31"/>
            <p:cNvSpPr>
              <a:spLocks/>
            </p:cNvSpPr>
            <p:nvPr/>
          </p:nvSpPr>
          <p:spPr bwMode="auto">
            <a:xfrm>
              <a:off x="8583613" y="887413"/>
              <a:ext cx="1431925" cy="754062"/>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D5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7" name="Freeform 32"/>
            <p:cNvSpPr>
              <a:spLocks/>
            </p:cNvSpPr>
            <p:nvPr/>
          </p:nvSpPr>
          <p:spPr bwMode="auto">
            <a:xfrm>
              <a:off x="8786813" y="1511300"/>
              <a:ext cx="911225" cy="2790825"/>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8" name="Freeform 33"/>
            <p:cNvSpPr>
              <a:spLocks/>
            </p:cNvSpPr>
            <p:nvPr/>
          </p:nvSpPr>
          <p:spPr bwMode="auto">
            <a:xfrm>
              <a:off x="9450388" y="1343025"/>
              <a:ext cx="176213" cy="184150"/>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9" name="Freeform 34"/>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40" name="Freeform 35"/>
            <p:cNvSpPr>
              <a:spLocks/>
            </p:cNvSpPr>
            <p:nvPr/>
          </p:nvSpPr>
          <p:spPr bwMode="auto">
            <a:xfrm>
              <a:off x="8562975" y="6526213"/>
              <a:ext cx="444500" cy="247650"/>
            </a:xfrm>
            <a:custGeom>
              <a:avLst/>
              <a:gdLst>
                <a:gd name="T0" fmla="*/ 280 w 280"/>
                <a:gd name="T1" fmla="*/ 120 h 156"/>
                <a:gd name="T2" fmla="*/ 159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59"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41" name="Rectangle 36"/>
            <p:cNvSpPr>
              <a:spLocks noChangeArrowheads="1"/>
            </p:cNvSpPr>
            <p:nvPr/>
          </p:nvSpPr>
          <p:spPr bwMode="auto">
            <a:xfrm>
              <a:off x="9136063" y="5461000"/>
              <a:ext cx="252413" cy="106521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42" name="Rectangle 37"/>
            <p:cNvSpPr>
              <a:spLocks noChangeArrowheads="1"/>
            </p:cNvSpPr>
            <p:nvPr/>
          </p:nvSpPr>
          <p:spPr bwMode="auto">
            <a:xfrm>
              <a:off x="9136063" y="5461000"/>
              <a:ext cx="25241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43" name="Rectangle 38"/>
            <p:cNvSpPr>
              <a:spLocks noChangeArrowheads="1"/>
            </p:cNvSpPr>
            <p:nvPr/>
          </p:nvSpPr>
          <p:spPr bwMode="auto">
            <a:xfrm>
              <a:off x="8562975" y="5416550"/>
              <a:ext cx="249238" cy="1109662"/>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44" name="Rectangle 39"/>
            <p:cNvSpPr>
              <a:spLocks noChangeArrowheads="1"/>
            </p:cNvSpPr>
            <p:nvPr/>
          </p:nvSpPr>
          <p:spPr bwMode="auto">
            <a:xfrm>
              <a:off x="8562975" y="5416550"/>
              <a:ext cx="2492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45" name="Rectangle 40"/>
            <p:cNvSpPr>
              <a:spLocks noChangeArrowheads="1"/>
            </p:cNvSpPr>
            <p:nvPr/>
          </p:nvSpPr>
          <p:spPr bwMode="auto">
            <a:xfrm>
              <a:off x="8299450" y="5419725"/>
              <a:ext cx="1089025" cy="249237"/>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46" name="Rectangle 41"/>
            <p:cNvSpPr>
              <a:spLocks noChangeArrowheads="1"/>
            </p:cNvSpPr>
            <p:nvPr/>
          </p:nvSpPr>
          <p:spPr bwMode="auto">
            <a:xfrm>
              <a:off x="8299450" y="5419725"/>
              <a:ext cx="1089025"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47" name="Freeform 42"/>
            <p:cNvSpPr>
              <a:spLocks/>
            </p:cNvSpPr>
            <p:nvPr/>
          </p:nvSpPr>
          <p:spPr bwMode="auto">
            <a:xfrm>
              <a:off x="8183563" y="1798638"/>
              <a:ext cx="628650" cy="376237"/>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48" name="Freeform 43"/>
            <p:cNvSpPr>
              <a:spLocks/>
            </p:cNvSpPr>
            <p:nvPr/>
          </p:nvSpPr>
          <p:spPr bwMode="auto">
            <a:xfrm>
              <a:off x="10671175" y="617538"/>
              <a:ext cx="546100" cy="3175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49" name="Freeform 44"/>
            <p:cNvSpPr>
              <a:spLocks/>
            </p:cNvSpPr>
            <p:nvPr/>
          </p:nvSpPr>
          <p:spPr bwMode="auto">
            <a:xfrm>
              <a:off x="9077325" y="4816475"/>
              <a:ext cx="217488" cy="212725"/>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50" name="Rectangle 45"/>
            <p:cNvSpPr>
              <a:spLocks noChangeArrowheads="1"/>
            </p:cNvSpPr>
            <p:nvPr/>
          </p:nvSpPr>
          <p:spPr bwMode="auto">
            <a:xfrm>
              <a:off x="7880350" y="4425950"/>
              <a:ext cx="1017588" cy="139858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51" name="Rectangle 46"/>
            <p:cNvSpPr>
              <a:spLocks noChangeArrowheads="1"/>
            </p:cNvSpPr>
            <p:nvPr/>
          </p:nvSpPr>
          <p:spPr bwMode="auto">
            <a:xfrm>
              <a:off x="7880350" y="4425950"/>
              <a:ext cx="1017588"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52" name="Rectangle 47"/>
            <p:cNvSpPr>
              <a:spLocks noChangeArrowheads="1"/>
            </p:cNvSpPr>
            <p:nvPr/>
          </p:nvSpPr>
          <p:spPr bwMode="auto">
            <a:xfrm>
              <a:off x="7880350" y="5684838"/>
              <a:ext cx="179388"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53" name="Rectangle 48"/>
            <p:cNvSpPr>
              <a:spLocks noChangeArrowheads="1"/>
            </p:cNvSpPr>
            <p:nvPr/>
          </p:nvSpPr>
          <p:spPr bwMode="auto">
            <a:xfrm>
              <a:off x="7880350" y="5684838"/>
              <a:ext cx="1793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54" name="Freeform 49"/>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close/>
                </a:path>
              </a:pathLst>
            </a:custGeom>
            <a:solidFill>
              <a:srgbClr val="004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55" name="Freeform 50"/>
            <p:cNvSpPr>
              <a:spLocks/>
            </p:cNvSpPr>
            <p:nvPr/>
          </p:nvSpPr>
          <p:spPr bwMode="auto">
            <a:xfrm>
              <a:off x="9136063" y="6526213"/>
              <a:ext cx="444500" cy="247650"/>
            </a:xfrm>
            <a:custGeom>
              <a:avLst/>
              <a:gdLst>
                <a:gd name="T0" fmla="*/ 280 w 280"/>
                <a:gd name="T1" fmla="*/ 120 h 156"/>
                <a:gd name="T2" fmla="*/ 160 w 280"/>
                <a:gd name="T3" fmla="*/ 0 h 156"/>
                <a:gd name="T4" fmla="*/ 0 w 280"/>
                <a:gd name="T5" fmla="*/ 0 h 156"/>
                <a:gd name="T6" fmla="*/ 0 w 280"/>
                <a:gd name="T7" fmla="*/ 156 h 156"/>
                <a:gd name="T8" fmla="*/ 280 w 280"/>
                <a:gd name="T9" fmla="*/ 156 h 156"/>
                <a:gd name="T10" fmla="*/ 280 w 280"/>
                <a:gd name="T11" fmla="*/ 120 h 156"/>
              </a:gdLst>
              <a:ahLst/>
              <a:cxnLst>
                <a:cxn ang="0">
                  <a:pos x="T0" y="T1"/>
                </a:cxn>
                <a:cxn ang="0">
                  <a:pos x="T2" y="T3"/>
                </a:cxn>
                <a:cxn ang="0">
                  <a:pos x="T4" y="T5"/>
                </a:cxn>
                <a:cxn ang="0">
                  <a:pos x="T6" y="T7"/>
                </a:cxn>
                <a:cxn ang="0">
                  <a:pos x="T8" y="T9"/>
                </a:cxn>
                <a:cxn ang="0">
                  <a:pos x="T10" y="T11"/>
                </a:cxn>
              </a:cxnLst>
              <a:rect l="0" t="0" r="r" b="b"/>
              <a:pathLst>
                <a:path w="280" h="156">
                  <a:moveTo>
                    <a:pt x="280" y="120"/>
                  </a:moveTo>
                  <a:lnTo>
                    <a:pt x="160" y="0"/>
                  </a:lnTo>
                  <a:lnTo>
                    <a:pt x="0" y="0"/>
                  </a:lnTo>
                  <a:lnTo>
                    <a:pt x="0" y="156"/>
                  </a:lnTo>
                  <a:lnTo>
                    <a:pt x="280" y="156"/>
                  </a:lnTo>
                  <a:lnTo>
                    <a:pt x="280" y="1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56" name="Rectangle 51"/>
            <p:cNvSpPr>
              <a:spLocks noChangeArrowheads="1"/>
            </p:cNvSpPr>
            <p:nvPr/>
          </p:nvSpPr>
          <p:spPr bwMode="auto">
            <a:xfrm>
              <a:off x="8721725" y="5684838"/>
              <a:ext cx="176213"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57" name="Rectangle 52"/>
            <p:cNvSpPr>
              <a:spLocks noChangeArrowheads="1"/>
            </p:cNvSpPr>
            <p:nvPr/>
          </p:nvSpPr>
          <p:spPr bwMode="auto">
            <a:xfrm>
              <a:off x="8721725" y="5684838"/>
              <a:ext cx="17621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58" name="Rectangle 53"/>
            <p:cNvSpPr>
              <a:spLocks noChangeArrowheads="1"/>
            </p:cNvSpPr>
            <p:nvPr/>
          </p:nvSpPr>
          <p:spPr bwMode="auto">
            <a:xfrm>
              <a:off x="82835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59" name="Rectangle 54"/>
            <p:cNvSpPr>
              <a:spLocks noChangeArrowheads="1"/>
            </p:cNvSpPr>
            <p:nvPr/>
          </p:nvSpPr>
          <p:spPr bwMode="auto">
            <a:xfrm>
              <a:off x="82835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60" name="Rectangle 55"/>
            <p:cNvSpPr>
              <a:spLocks noChangeArrowheads="1"/>
            </p:cNvSpPr>
            <p:nvPr/>
          </p:nvSpPr>
          <p:spPr bwMode="auto">
            <a:xfrm>
              <a:off x="9121775" y="5684838"/>
              <a:ext cx="177800" cy="1089025"/>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61" name="Rectangle 56"/>
            <p:cNvSpPr>
              <a:spLocks noChangeArrowheads="1"/>
            </p:cNvSpPr>
            <p:nvPr/>
          </p:nvSpPr>
          <p:spPr bwMode="auto">
            <a:xfrm>
              <a:off x="9121775" y="5684838"/>
              <a:ext cx="1778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62" name="Rectangle 57"/>
            <p:cNvSpPr>
              <a:spLocks noChangeArrowheads="1"/>
            </p:cNvSpPr>
            <p:nvPr/>
          </p:nvSpPr>
          <p:spPr bwMode="auto">
            <a:xfrm>
              <a:off x="8604250" y="5664200"/>
              <a:ext cx="695325" cy="160337"/>
            </a:xfrm>
            <a:prstGeom prst="rect">
              <a:avLst/>
            </a:prstGeom>
            <a:solidFill>
              <a:srgbClr val="66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63" name="Rectangle 58"/>
            <p:cNvSpPr>
              <a:spLocks noChangeArrowheads="1"/>
            </p:cNvSpPr>
            <p:nvPr/>
          </p:nvSpPr>
          <p:spPr bwMode="auto">
            <a:xfrm>
              <a:off x="8604250" y="5664200"/>
              <a:ext cx="6953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64" name="Freeform 59"/>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65" name="Freeform 60"/>
            <p:cNvSpPr>
              <a:spLocks/>
            </p:cNvSpPr>
            <p:nvPr/>
          </p:nvSpPr>
          <p:spPr bwMode="auto">
            <a:xfrm>
              <a:off x="8810625" y="4425950"/>
              <a:ext cx="87313" cy="1238250"/>
            </a:xfrm>
            <a:custGeom>
              <a:avLst/>
              <a:gdLst>
                <a:gd name="T0" fmla="*/ 55 w 55"/>
                <a:gd name="T1" fmla="*/ 0 h 780"/>
                <a:gd name="T2" fmla="*/ 0 w 55"/>
                <a:gd name="T3" fmla="*/ 0 h 780"/>
                <a:gd name="T4" fmla="*/ 0 w 55"/>
                <a:gd name="T5" fmla="*/ 624 h 780"/>
                <a:gd name="T6" fmla="*/ 0 w 55"/>
                <a:gd name="T7" fmla="*/ 780 h 780"/>
                <a:gd name="T8" fmla="*/ 55 w 55"/>
                <a:gd name="T9" fmla="*/ 780 h 780"/>
                <a:gd name="T10" fmla="*/ 55 w 55"/>
                <a:gd name="T11" fmla="*/ 626 h 780"/>
                <a:gd name="T12" fmla="*/ 55 w 55"/>
                <a:gd name="T13" fmla="*/ 0 h 780"/>
              </a:gdLst>
              <a:ahLst/>
              <a:cxnLst>
                <a:cxn ang="0">
                  <a:pos x="T0" y="T1"/>
                </a:cxn>
                <a:cxn ang="0">
                  <a:pos x="T2" y="T3"/>
                </a:cxn>
                <a:cxn ang="0">
                  <a:pos x="T4" y="T5"/>
                </a:cxn>
                <a:cxn ang="0">
                  <a:pos x="T6" y="T7"/>
                </a:cxn>
                <a:cxn ang="0">
                  <a:pos x="T8" y="T9"/>
                </a:cxn>
                <a:cxn ang="0">
                  <a:pos x="T10" y="T11"/>
                </a:cxn>
                <a:cxn ang="0">
                  <a:pos x="T12" y="T13"/>
                </a:cxn>
              </a:cxnLst>
              <a:rect l="0" t="0" r="r" b="b"/>
              <a:pathLst>
                <a:path w="55" h="780">
                  <a:moveTo>
                    <a:pt x="55" y="0"/>
                  </a:moveTo>
                  <a:lnTo>
                    <a:pt x="0" y="0"/>
                  </a:lnTo>
                  <a:lnTo>
                    <a:pt x="0" y="624"/>
                  </a:lnTo>
                  <a:lnTo>
                    <a:pt x="0" y="780"/>
                  </a:lnTo>
                  <a:lnTo>
                    <a:pt x="55" y="780"/>
                  </a:lnTo>
                  <a:lnTo>
                    <a:pt x="55" y="626"/>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66" name="Freeform 61"/>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67" name="Freeform 62"/>
            <p:cNvSpPr>
              <a:spLocks/>
            </p:cNvSpPr>
            <p:nvPr/>
          </p:nvSpPr>
          <p:spPr bwMode="auto">
            <a:xfrm>
              <a:off x="8810625" y="5824538"/>
              <a:ext cx="87313" cy="949325"/>
            </a:xfrm>
            <a:custGeom>
              <a:avLst/>
              <a:gdLst>
                <a:gd name="T0" fmla="*/ 55 w 55"/>
                <a:gd name="T1" fmla="*/ 0 h 598"/>
                <a:gd name="T2" fmla="*/ 0 w 55"/>
                <a:gd name="T3" fmla="*/ 0 h 598"/>
                <a:gd name="T4" fmla="*/ 0 w 55"/>
                <a:gd name="T5" fmla="*/ 598 h 598"/>
                <a:gd name="T6" fmla="*/ 55 w 55"/>
                <a:gd name="T7" fmla="*/ 598 h 598"/>
                <a:gd name="T8" fmla="*/ 55 w 55"/>
                <a:gd name="T9" fmla="*/ 495 h 598"/>
                <a:gd name="T10" fmla="*/ 55 w 55"/>
                <a:gd name="T11" fmla="*/ 464 h 598"/>
                <a:gd name="T12" fmla="*/ 55 w 55"/>
                <a:gd name="T13" fmla="*/ 0 h 598"/>
              </a:gdLst>
              <a:ahLst/>
              <a:cxnLst>
                <a:cxn ang="0">
                  <a:pos x="T0" y="T1"/>
                </a:cxn>
                <a:cxn ang="0">
                  <a:pos x="T2" y="T3"/>
                </a:cxn>
                <a:cxn ang="0">
                  <a:pos x="T4" y="T5"/>
                </a:cxn>
                <a:cxn ang="0">
                  <a:pos x="T6" y="T7"/>
                </a:cxn>
                <a:cxn ang="0">
                  <a:pos x="T8" y="T9"/>
                </a:cxn>
                <a:cxn ang="0">
                  <a:pos x="T10" y="T11"/>
                </a:cxn>
                <a:cxn ang="0">
                  <a:pos x="T12" y="T13"/>
                </a:cxn>
              </a:cxnLst>
              <a:rect l="0" t="0" r="r" b="b"/>
              <a:pathLst>
                <a:path w="55" h="598">
                  <a:moveTo>
                    <a:pt x="55" y="0"/>
                  </a:moveTo>
                  <a:lnTo>
                    <a:pt x="0" y="0"/>
                  </a:lnTo>
                  <a:lnTo>
                    <a:pt x="0" y="598"/>
                  </a:lnTo>
                  <a:lnTo>
                    <a:pt x="55" y="598"/>
                  </a:lnTo>
                  <a:lnTo>
                    <a:pt x="55" y="495"/>
                  </a:lnTo>
                  <a:lnTo>
                    <a:pt x="55" y="464"/>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68" name="Freeform 63"/>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close/>
                </a:path>
              </a:pathLst>
            </a:custGeom>
            <a:solidFill>
              <a:srgbClr val="5B2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69" name="Freeform 64"/>
            <p:cNvSpPr>
              <a:spLocks/>
            </p:cNvSpPr>
            <p:nvPr/>
          </p:nvSpPr>
          <p:spPr bwMode="auto">
            <a:xfrm>
              <a:off x="8810625" y="5664200"/>
              <a:ext cx="87313" cy="160337"/>
            </a:xfrm>
            <a:custGeom>
              <a:avLst/>
              <a:gdLst>
                <a:gd name="T0" fmla="*/ 55 w 55"/>
                <a:gd name="T1" fmla="*/ 0 h 101"/>
                <a:gd name="T2" fmla="*/ 55 w 55"/>
                <a:gd name="T3" fmla="*/ 0 h 101"/>
                <a:gd name="T4" fmla="*/ 0 w 55"/>
                <a:gd name="T5" fmla="*/ 0 h 101"/>
                <a:gd name="T6" fmla="*/ 0 w 55"/>
                <a:gd name="T7" fmla="*/ 101 h 101"/>
                <a:gd name="T8" fmla="*/ 55 w 55"/>
                <a:gd name="T9" fmla="*/ 101 h 101"/>
                <a:gd name="T10" fmla="*/ 55 w 55"/>
                <a:gd name="T11" fmla="*/ 0 h 101"/>
              </a:gdLst>
              <a:ahLst/>
              <a:cxnLst>
                <a:cxn ang="0">
                  <a:pos x="T0" y="T1"/>
                </a:cxn>
                <a:cxn ang="0">
                  <a:pos x="T2" y="T3"/>
                </a:cxn>
                <a:cxn ang="0">
                  <a:pos x="T4" y="T5"/>
                </a:cxn>
                <a:cxn ang="0">
                  <a:pos x="T6" y="T7"/>
                </a:cxn>
                <a:cxn ang="0">
                  <a:pos x="T8" y="T9"/>
                </a:cxn>
                <a:cxn ang="0">
                  <a:pos x="T10" y="T11"/>
                </a:cxn>
              </a:cxnLst>
              <a:rect l="0" t="0" r="r" b="b"/>
              <a:pathLst>
                <a:path w="55" h="101">
                  <a:moveTo>
                    <a:pt x="55" y="0"/>
                  </a:moveTo>
                  <a:lnTo>
                    <a:pt x="55" y="0"/>
                  </a:lnTo>
                  <a:lnTo>
                    <a:pt x="0" y="0"/>
                  </a:lnTo>
                  <a:lnTo>
                    <a:pt x="0" y="101"/>
                  </a:lnTo>
                  <a:lnTo>
                    <a:pt x="55" y="101"/>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70" name="Rectangle 65"/>
            <p:cNvSpPr>
              <a:spLocks noChangeArrowheads="1"/>
            </p:cNvSpPr>
            <p:nvPr/>
          </p:nvSpPr>
          <p:spPr bwMode="auto">
            <a:xfrm>
              <a:off x="9121775" y="5824538"/>
              <a:ext cx="88900" cy="949325"/>
            </a:xfrm>
            <a:prstGeom prst="rect">
              <a:avLst/>
            </a:prstGeom>
            <a:solidFill>
              <a:srgbClr val="5B2D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71" name="Rectangle 66"/>
            <p:cNvSpPr>
              <a:spLocks noChangeArrowheads="1"/>
            </p:cNvSpPr>
            <p:nvPr/>
          </p:nvSpPr>
          <p:spPr bwMode="auto">
            <a:xfrm>
              <a:off x="9121775" y="5824538"/>
              <a:ext cx="889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72" name="Rectangle 67"/>
            <p:cNvSpPr>
              <a:spLocks noChangeArrowheads="1"/>
            </p:cNvSpPr>
            <p:nvPr/>
          </p:nvSpPr>
          <p:spPr bwMode="auto">
            <a:xfrm>
              <a:off x="9002713" y="5018088"/>
              <a:ext cx="1012825" cy="1206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73" name="Rectangle 68"/>
            <p:cNvSpPr>
              <a:spLocks noChangeArrowheads="1"/>
            </p:cNvSpPr>
            <p:nvPr/>
          </p:nvSpPr>
          <p:spPr bwMode="auto">
            <a:xfrm>
              <a:off x="9002713" y="5018088"/>
              <a:ext cx="10128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74" name="Rectangle 69"/>
            <p:cNvSpPr>
              <a:spLocks noChangeArrowheads="1"/>
            </p:cNvSpPr>
            <p:nvPr/>
          </p:nvSpPr>
          <p:spPr bwMode="auto">
            <a:xfrm>
              <a:off x="9585325" y="5018088"/>
              <a:ext cx="430213" cy="120650"/>
            </a:xfrm>
            <a:prstGeom prst="rect">
              <a:avLst/>
            </a:prstGeom>
            <a:solidFill>
              <a:srgbClr val="0090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75" name="Rectangle 70"/>
            <p:cNvSpPr>
              <a:spLocks noChangeArrowheads="1"/>
            </p:cNvSpPr>
            <p:nvPr/>
          </p:nvSpPr>
          <p:spPr bwMode="auto">
            <a:xfrm>
              <a:off x="9585325" y="5018088"/>
              <a:ext cx="430213"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76" name="Freeform 71"/>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77" name="Freeform 72"/>
            <p:cNvSpPr>
              <a:spLocks/>
            </p:cNvSpPr>
            <p:nvPr/>
          </p:nvSpPr>
          <p:spPr bwMode="auto">
            <a:xfrm>
              <a:off x="7880350" y="4816475"/>
              <a:ext cx="930275" cy="1008062"/>
            </a:xfrm>
            <a:custGeom>
              <a:avLst/>
              <a:gdLst>
                <a:gd name="T0" fmla="*/ 0 w 586"/>
                <a:gd name="T1" fmla="*/ 0 h 635"/>
                <a:gd name="T2" fmla="*/ 0 w 586"/>
                <a:gd name="T3" fmla="*/ 547 h 635"/>
                <a:gd name="T4" fmla="*/ 113 w 586"/>
                <a:gd name="T5" fmla="*/ 547 h 635"/>
                <a:gd name="T6" fmla="*/ 113 w 586"/>
                <a:gd name="T7" fmla="*/ 635 h 635"/>
                <a:gd name="T8" fmla="*/ 254 w 586"/>
                <a:gd name="T9" fmla="*/ 635 h 635"/>
                <a:gd name="T10" fmla="*/ 254 w 586"/>
                <a:gd name="T11" fmla="*/ 547 h 635"/>
                <a:gd name="T12" fmla="*/ 366 w 586"/>
                <a:gd name="T13" fmla="*/ 547 h 635"/>
                <a:gd name="T14" fmla="*/ 366 w 586"/>
                <a:gd name="T15" fmla="*/ 635 h 635"/>
                <a:gd name="T16" fmla="*/ 456 w 586"/>
                <a:gd name="T17" fmla="*/ 635 h 635"/>
                <a:gd name="T18" fmla="*/ 456 w 586"/>
                <a:gd name="T19" fmla="*/ 534 h 635"/>
                <a:gd name="T20" fmla="*/ 586 w 586"/>
                <a:gd name="T21" fmla="*/ 534 h 635"/>
                <a:gd name="T22" fmla="*/ 586 w 586"/>
                <a:gd name="T23" fmla="*/ 378 h 635"/>
                <a:gd name="T24" fmla="*/ 0 w 586"/>
                <a:gd name="T2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6" h="635">
                  <a:moveTo>
                    <a:pt x="0" y="0"/>
                  </a:moveTo>
                  <a:lnTo>
                    <a:pt x="0" y="547"/>
                  </a:lnTo>
                  <a:lnTo>
                    <a:pt x="113" y="547"/>
                  </a:lnTo>
                  <a:lnTo>
                    <a:pt x="113" y="635"/>
                  </a:lnTo>
                  <a:lnTo>
                    <a:pt x="254" y="635"/>
                  </a:lnTo>
                  <a:lnTo>
                    <a:pt x="254" y="547"/>
                  </a:lnTo>
                  <a:lnTo>
                    <a:pt x="366" y="547"/>
                  </a:lnTo>
                  <a:lnTo>
                    <a:pt x="366" y="635"/>
                  </a:lnTo>
                  <a:lnTo>
                    <a:pt x="456" y="635"/>
                  </a:lnTo>
                  <a:lnTo>
                    <a:pt x="456" y="534"/>
                  </a:lnTo>
                  <a:lnTo>
                    <a:pt x="586" y="534"/>
                  </a:lnTo>
                  <a:lnTo>
                    <a:pt x="586" y="3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78" name="Freeform 73"/>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79" name="Freeform 74"/>
            <p:cNvSpPr>
              <a:spLocks/>
            </p:cNvSpPr>
            <p:nvPr/>
          </p:nvSpPr>
          <p:spPr bwMode="auto">
            <a:xfrm>
              <a:off x="7880350" y="5684838"/>
              <a:ext cx="179388" cy="1089025"/>
            </a:xfrm>
            <a:custGeom>
              <a:avLst/>
              <a:gdLst>
                <a:gd name="T0" fmla="*/ 113 w 113"/>
                <a:gd name="T1" fmla="*/ 0 h 686"/>
                <a:gd name="T2" fmla="*/ 0 w 113"/>
                <a:gd name="T3" fmla="*/ 0 h 686"/>
                <a:gd name="T4" fmla="*/ 0 w 113"/>
                <a:gd name="T5" fmla="*/ 88 h 686"/>
                <a:gd name="T6" fmla="*/ 56 w 113"/>
                <a:gd name="T7" fmla="*/ 88 h 686"/>
                <a:gd name="T8" fmla="*/ 56 w 113"/>
                <a:gd name="T9" fmla="*/ 686 h 686"/>
                <a:gd name="T10" fmla="*/ 113 w 113"/>
                <a:gd name="T11" fmla="*/ 686 h 686"/>
                <a:gd name="T12" fmla="*/ 113 w 113"/>
                <a:gd name="T13" fmla="*/ 552 h 686"/>
                <a:gd name="T14" fmla="*/ 113 w 113"/>
                <a:gd name="T15" fmla="*/ 88 h 686"/>
                <a:gd name="T16" fmla="*/ 113 w 113"/>
                <a:gd name="T1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686">
                  <a:moveTo>
                    <a:pt x="113" y="0"/>
                  </a:moveTo>
                  <a:lnTo>
                    <a:pt x="0" y="0"/>
                  </a:lnTo>
                  <a:lnTo>
                    <a:pt x="0" y="88"/>
                  </a:lnTo>
                  <a:lnTo>
                    <a:pt x="56" y="88"/>
                  </a:lnTo>
                  <a:lnTo>
                    <a:pt x="56" y="686"/>
                  </a:lnTo>
                  <a:lnTo>
                    <a:pt x="113" y="686"/>
                  </a:lnTo>
                  <a:lnTo>
                    <a:pt x="113" y="552"/>
                  </a:lnTo>
                  <a:lnTo>
                    <a:pt x="113" y="88"/>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0" name="Freeform 75"/>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close/>
                </a:path>
              </a:pathLst>
            </a:custGeom>
            <a:solidFill>
              <a:srgbClr val="5E2D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1" name="Freeform 76"/>
            <p:cNvSpPr>
              <a:spLocks/>
            </p:cNvSpPr>
            <p:nvPr/>
          </p:nvSpPr>
          <p:spPr bwMode="auto">
            <a:xfrm>
              <a:off x="8283575" y="5684838"/>
              <a:ext cx="177800" cy="1089025"/>
            </a:xfrm>
            <a:custGeom>
              <a:avLst/>
              <a:gdLst>
                <a:gd name="T0" fmla="*/ 112 w 112"/>
                <a:gd name="T1" fmla="*/ 0 h 686"/>
                <a:gd name="T2" fmla="*/ 0 w 112"/>
                <a:gd name="T3" fmla="*/ 0 h 686"/>
                <a:gd name="T4" fmla="*/ 0 w 112"/>
                <a:gd name="T5" fmla="*/ 88 h 686"/>
                <a:gd name="T6" fmla="*/ 0 w 112"/>
                <a:gd name="T7" fmla="*/ 686 h 686"/>
                <a:gd name="T8" fmla="*/ 56 w 112"/>
                <a:gd name="T9" fmla="*/ 686 h 686"/>
                <a:gd name="T10" fmla="*/ 56 w 112"/>
                <a:gd name="T11" fmla="*/ 88 h 686"/>
                <a:gd name="T12" fmla="*/ 112 w 112"/>
                <a:gd name="T13" fmla="*/ 88 h 686"/>
                <a:gd name="T14" fmla="*/ 112 w 112"/>
                <a:gd name="T15" fmla="*/ 0 h 6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686">
                  <a:moveTo>
                    <a:pt x="112" y="0"/>
                  </a:moveTo>
                  <a:lnTo>
                    <a:pt x="0" y="0"/>
                  </a:lnTo>
                  <a:lnTo>
                    <a:pt x="0" y="88"/>
                  </a:lnTo>
                  <a:lnTo>
                    <a:pt x="0" y="686"/>
                  </a:lnTo>
                  <a:lnTo>
                    <a:pt x="56" y="686"/>
                  </a:lnTo>
                  <a:lnTo>
                    <a:pt x="56" y="88"/>
                  </a:lnTo>
                  <a:lnTo>
                    <a:pt x="112" y="88"/>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2" name="Rectangle 77"/>
            <p:cNvSpPr>
              <a:spLocks noChangeArrowheads="1"/>
            </p:cNvSpPr>
            <p:nvPr/>
          </p:nvSpPr>
          <p:spPr bwMode="auto">
            <a:xfrm>
              <a:off x="8604250" y="5664200"/>
              <a:ext cx="206375" cy="160337"/>
            </a:xfrm>
            <a:prstGeom prst="rect">
              <a:avLst/>
            </a:prstGeom>
            <a:solidFill>
              <a:srgbClr val="5E2D8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3" name="Rectangle 78"/>
            <p:cNvSpPr>
              <a:spLocks noChangeArrowheads="1"/>
            </p:cNvSpPr>
            <p:nvPr/>
          </p:nvSpPr>
          <p:spPr bwMode="auto">
            <a:xfrm>
              <a:off x="8604250" y="5664200"/>
              <a:ext cx="2063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4" name="Freeform 79"/>
            <p:cNvSpPr>
              <a:spLocks/>
            </p:cNvSpPr>
            <p:nvPr/>
          </p:nvSpPr>
          <p:spPr bwMode="auto">
            <a:xfrm>
              <a:off x="7988300" y="3446463"/>
              <a:ext cx="603250" cy="550862"/>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5" name="Freeform 80"/>
            <p:cNvSpPr>
              <a:spLocks/>
            </p:cNvSpPr>
            <p:nvPr/>
          </p:nvSpPr>
          <p:spPr bwMode="auto">
            <a:xfrm>
              <a:off x="8310563" y="3706813"/>
              <a:ext cx="195263" cy="9842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6" name="Freeform 81"/>
            <p:cNvSpPr>
              <a:spLocks/>
            </p:cNvSpPr>
            <p:nvPr/>
          </p:nvSpPr>
          <p:spPr bwMode="auto">
            <a:xfrm>
              <a:off x="8356600" y="3706813"/>
              <a:ext cx="100013" cy="49212"/>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C9BE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grpSp>
      <p:sp>
        <p:nvSpPr>
          <p:cNvPr id="87" name="Freeform 42"/>
          <p:cNvSpPr>
            <a:spLocks/>
          </p:cNvSpPr>
          <p:nvPr userDrawn="1"/>
        </p:nvSpPr>
        <p:spPr bwMode="auto">
          <a:xfrm>
            <a:off x="11177197" y="3160037"/>
            <a:ext cx="748905" cy="448271"/>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27241394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067761"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4178563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240861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509927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22616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82118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56978214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212201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itle 6"/>
          <p:cNvSpPr>
            <a:spLocks noGrp="1"/>
          </p:cNvSpPr>
          <p:nvPr>
            <p:ph type="title"/>
          </p:nvPr>
        </p:nvSpPr>
        <p:spPr>
          <a:xfrm>
            <a:off x="284238" y="295275"/>
            <a:ext cx="11623527" cy="780588"/>
          </a:xfrm>
        </p:spPr>
        <p:txBody>
          <a:bodyPr vert="horz" lIns="93278" tIns="46639" rIns="93278" bIns="46639" rtlCol="0" anchor="t" anchorCtr="0">
            <a:noAutofit/>
          </a:bodyPr>
          <a:lstStyle>
            <a:lvl1pPr>
              <a:defRPr lang="en-US" sz="3529" dirty="0">
                <a:solidFill>
                  <a:schemeClr val="accent1"/>
                </a:solidFill>
              </a:defRPr>
            </a:lvl1pPr>
          </a:lstStyle>
          <a:p>
            <a:pPr marL="0" lvl="0" indent="0">
              <a:lnSpc>
                <a:spcPct val="80000"/>
              </a:lnSpc>
              <a:buFont typeface="Arial" pitchFamily="34" charset="0"/>
            </a:pPr>
            <a:r>
              <a:rPr lang="en-US" dirty="0"/>
              <a:t>Click to edit Master title style</a:t>
            </a:r>
          </a:p>
        </p:txBody>
      </p:sp>
    </p:spTree>
    <p:extLst>
      <p:ext uri="{BB962C8B-B14F-4D97-AF65-F5344CB8AC3E}">
        <p14:creationId xmlns:p14="http://schemas.microsoft.com/office/powerpoint/2010/main" val="7866280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741735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458791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2271904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0649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682658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06639555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381141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390183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752936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4535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8" name="TextBox 7"/>
          <p:cNvSpPr txBox="1"/>
          <p:nvPr userDrawn="1"/>
        </p:nvSpPr>
        <p:spPr>
          <a:xfrm>
            <a:off x="11021709" y="6562726"/>
            <a:ext cx="886056" cy="246221"/>
          </a:xfrm>
          <a:prstGeom prst="rect">
            <a:avLst/>
          </a:prstGeom>
          <a:noFill/>
        </p:spPr>
        <p:txBody>
          <a:bodyPr wrap="square" lIns="91444" tIns="45722" rIns="91444" bIns="45722" rtlCol="0">
            <a:spAutoFit/>
          </a:bodyPr>
          <a:lstStyle/>
          <a:p>
            <a:pPr algn="r"/>
            <a:fld id="{B20CE325-7CED-4884-9B41-E89F8821D588}" type="slidenum">
              <a:rPr lang="en-US" sz="980" smtClean="0">
                <a:solidFill>
                  <a:schemeClr val="accent5"/>
                </a:solidFill>
              </a:rPr>
              <a:pPr algn="r"/>
              <a:t>‹#›</a:t>
            </a:fld>
            <a:endParaRPr lang="en-US" sz="980" dirty="0">
              <a:solidFill>
                <a:schemeClr val="accent5"/>
              </a:solidFill>
            </a:endParaRPr>
          </a:p>
        </p:txBody>
      </p:sp>
      <p:sp>
        <p:nvSpPr>
          <p:cNvPr id="5" name="Title 6"/>
          <p:cNvSpPr>
            <a:spLocks noGrp="1"/>
          </p:cNvSpPr>
          <p:nvPr>
            <p:ph type="title"/>
          </p:nvPr>
        </p:nvSpPr>
        <p:spPr>
          <a:xfrm>
            <a:off x="284238" y="295275"/>
            <a:ext cx="11623527" cy="780588"/>
          </a:xfrm>
        </p:spPr>
        <p:txBody>
          <a:bodyPr vert="horz" lIns="93278" tIns="46639" rIns="93278" bIns="46639" rtlCol="0" anchor="t" anchorCtr="0">
            <a:noAutofit/>
          </a:bodyPr>
          <a:lstStyle>
            <a:lvl1pPr>
              <a:defRPr lang="en-US" sz="3529" dirty="0">
                <a:solidFill>
                  <a:schemeClr val="accent1"/>
                </a:solidFill>
              </a:defRPr>
            </a:lvl1pPr>
          </a:lstStyle>
          <a:p>
            <a:pPr marL="0" lvl="0" indent="0">
              <a:lnSpc>
                <a:spcPct val="80000"/>
              </a:lnSpc>
              <a:buFont typeface="Arial" pitchFamily="34" charset="0"/>
            </a:pPr>
            <a:r>
              <a:rPr lang="en-US" dirty="0"/>
              <a:t>Click to edit Master title style</a:t>
            </a:r>
          </a:p>
        </p:txBody>
      </p:sp>
      <p:sp>
        <p:nvSpPr>
          <p:cNvPr id="11" name="Text Placeholder 10"/>
          <p:cNvSpPr>
            <a:spLocks noGrp="1"/>
          </p:cNvSpPr>
          <p:nvPr>
            <p:ph type="body" sz="quarter" idx="10"/>
          </p:nvPr>
        </p:nvSpPr>
        <p:spPr>
          <a:xfrm>
            <a:off x="1271492" y="1218750"/>
            <a:ext cx="5235121" cy="986830"/>
          </a:xfrm>
          <a:solidFill>
            <a:schemeClr val="bg1">
              <a:lumMod val="95000"/>
            </a:schemeClr>
          </a:solidFill>
        </p:spPr>
        <p:txBody>
          <a:bodyPr tIns="91440" bIns="91440" anchor="ctr">
            <a:noAutofit/>
          </a:bodyPr>
          <a:lstStyle>
            <a:lvl1pPr marL="0" indent="0">
              <a:buNone/>
              <a:defRPr sz="1765"/>
            </a:lvl1pPr>
          </a:lstStyle>
          <a:p>
            <a:pPr lvl="0"/>
            <a:r>
              <a:rPr lang="en-US" dirty="0"/>
              <a:t>Click to edit Master text styles</a:t>
            </a:r>
          </a:p>
        </p:txBody>
      </p:sp>
      <p:sp>
        <p:nvSpPr>
          <p:cNvPr id="13" name="Text Placeholder 10"/>
          <p:cNvSpPr>
            <a:spLocks noGrp="1"/>
          </p:cNvSpPr>
          <p:nvPr>
            <p:ph type="body" sz="quarter" idx="11"/>
          </p:nvPr>
        </p:nvSpPr>
        <p:spPr>
          <a:xfrm>
            <a:off x="1271492" y="2309070"/>
            <a:ext cx="5235121" cy="986830"/>
          </a:xfrm>
          <a:solidFill>
            <a:schemeClr val="bg1">
              <a:lumMod val="95000"/>
            </a:schemeClr>
          </a:solidFill>
        </p:spPr>
        <p:txBody>
          <a:bodyPr tIns="91440" bIns="91440" anchor="ctr">
            <a:noAutofit/>
          </a:bodyPr>
          <a:lstStyle>
            <a:lvl1pPr marL="0" indent="0">
              <a:buNone/>
              <a:defRPr sz="1765"/>
            </a:lvl1pPr>
          </a:lstStyle>
          <a:p>
            <a:pPr lvl="0"/>
            <a:r>
              <a:rPr lang="en-US" dirty="0"/>
              <a:t>Click to edit Master text styles</a:t>
            </a:r>
          </a:p>
        </p:txBody>
      </p:sp>
      <p:sp>
        <p:nvSpPr>
          <p:cNvPr id="14" name="Text Placeholder 10"/>
          <p:cNvSpPr>
            <a:spLocks noGrp="1"/>
          </p:cNvSpPr>
          <p:nvPr>
            <p:ph type="body" sz="quarter" idx="12"/>
          </p:nvPr>
        </p:nvSpPr>
        <p:spPr>
          <a:xfrm>
            <a:off x="1270866" y="3399388"/>
            <a:ext cx="5235121" cy="986830"/>
          </a:xfrm>
          <a:solidFill>
            <a:schemeClr val="bg1">
              <a:lumMod val="95000"/>
            </a:schemeClr>
          </a:solidFill>
        </p:spPr>
        <p:txBody>
          <a:bodyPr tIns="91440" bIns="91440" anchor="ctr">
            <a:noAutofit/>
          </a:bodyPr>
          <a:lstStyle>
            <a:lvl1pPr marL="0" indent="0">
              <a:buNone/>
              <a:defRPr sz="1765"/>
            </a:lvl1pPr>
          </a:lstStyle>
          <a:p>
            <a:pPr lvl="0"/>
            <a:r>
              <a:rPr lang="en-US" dirty="0"/>
              <a:t>Click to edit Master text styles</a:t>
            </a:r>
          </a:p>
        </p:txBody>
      </p:sp>
      <p:sp>
        <p:nvSpPr>
          <p:cNvPr id="15" name="Text Placeholder 10"/>
          <p:cNvSpPr>
            <a:spLocks noGrp="1"/>
          </p:cNvSpPr>
          <p:nvPr>
            <p:ph type="body" sz="quarter" idx="13"/>
          </p:nvPr>
        </p:nvSpPr>
        <p:spPr>
          <a:xfrm>
            <a:off x="1270866" y="4489707"/>
            <a:ext cx="5235121" cy="986830"/>
          </a:xfrm>
          <a:solidFill>
            <a:schemeClr val="bg1">
              <a:lumMod val="95000"/>
            </a:schemeClr>
          </a:solidFill>
        </p:spPr>
        <p:txBody>
          <a:bodyPr tIns="91440" bIns="91440" anchor="ctr">
            <a:noAutofit/>
          </a:bodyPr>
          <a:lstStyle>
            <a:lvl1pPr marL="0" indent="0">
              <a:buNone/>
              <a:defRPr sz="1765"/>
            </a:lvl1pPr>
          </a:lstStyle>
          <a:p>
            <a:pPr lvl="0"/>
            <a:r>
              <a:rPr lang="en-US" dirty="0"/>
              <a:t>Click to edit Master text styles</a:t>
            </a:r>
          </a:p>
        </p:txBody>
      </p:sp>
      <p:sp>
        <p:nvSpPr>
          <p:cNvPr id="16" name="Text Placeholder 10"/>
          <p:cNvSpPr>
            <a:spLocks noGrp="1"/>
          </p:cNvSpPr>
          <p:nvPr>
            <p:ph type="body" sz="quarter" idx="14"/>
          </p:nvPr>
        </p:nvSpPr>
        <p:spPr>
          <a:xfrm>
            <a:off x="1270866" y="5580025"/>
            <a:ext cx="5235121" cy="986830"/>
          </a:xfrm>
          <a:solidFill>
            <a:schemeClr val="bg1">
              <a:lumMod val="95000"/>
            </a:schemeClr>
          </a:solidFill>
        </p:spPr>
        <p:txBody>
          <a:bodyPr tIns="91440" bIns="91440" anchor="ctr">
            <a:noAutofit/>
          </a:bodyPr>
          <a:lstStyle>
            <a:lvl1pPr marL="0" indent="0">
              <a:buNone/>
              <a:defRPr sz="1765"/>
            </a:lvl1pPr>
          </a:lstStyle>
          <a:p>
            <a:pPr lvl="0"/>
            <a:r>
              <a:rPr lang="en-US" dirty="0"/>
              <a:t>Click to edit Master text styles</a:t>
            </a:r>
          </a:p>
        </p:txBody>
      </p:sp>
      <p:sp>
        <p:nvSpPr>
          <p:cNvPr id="18" name="Picture Placeholder 17"/>
          <p:cNvSpPr>
            <a:spLocks noGrp="1"/>
          </p:cNvSpPr>
          <p:nvPr>
            <p:ph type="pic" sz="quarter" idx="15"/>
          </p:nvPr>
        </p:nvSpPr>
        <p:spPr>
          <a:xfrm>
            <a:off x="6553551" y="1218751"/>
            <a:ext cx="5353648" cy="5348182"/>
          </a:xfrm>
        </p:spPr>
        <p:txBody>
          <a:bodyPr anchor="ctr"/>
          <a:lstStyle>
            <a:lvl1pPr marL="0" indent="0" algn="ctr">
              <a:buNone/>
              <a:defRPr/>
            </a:lvl1pPr>
          </a:lstStyle>
          <a:p>
            <a:endParaRPr lang="en-US"/>
          </a:p>
        </p:txBody>
      </p:sp>
    </p:spTree>
    <p:extLst>
      <p:ext uri="{BB962C8B-B14F-4D97-AF65-F5344CB8AC3E}">
        <p14:creationId xmlns:p14="http://schemas.microsoft.com/office/powerpoint/2010/main" val="34064590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018153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268446397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2614358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096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8" name="TextBox 7"/>
          <p:cNvSpPr txBox="1"/>
          <p:nvPr userDrawn="1"/>
        </p:nvSpPr>
        <p:spPr>
          <a:xfrm>
            <a:off x="11021709" y="6562726"/>
            <a:ext cx="886056" cy="246221"/>
          </a:xfrm>
          <a:prstGeom prst="rect">
            <a:avLst/>
          </a:prstGeom>
          <a:noFill/>
        </p:spPr>
        <p:txBody>
          <a:bodyPr wrap="square" lIns="91444" tIns="45722" rIns="91444" bIns="45722" rtlCol="0">
            <a:spAutoFit/>
          </a:bodyPr>
          <a:lstStyle/>
          <a:p>
            <a:pPr algn="r"/>
            <a:fld id="{B20CE325-7CED-4884-9B41-E89F8821D588}" type="slidenum">
              <a:rPr lang="en-US" sz="980" smtClean="0">
                <a:solidFill>
                  <a:schemeClr val="accent5"/>
                </a:solidFill>
              </a:rPr>
              <a:pPr algn="r"/>
              <a:t>‹#›</a:t>
            </a:fld>
            <a:endParaRPr lang="en-US" sz="980" dirty="0">
              <a:solidFill>
                <a:schemeClr val="accent5"/>
              </a:solidFill>
            </a:endParaRPr>
          </a:p>
        </p:txBody>
      </p:sp>
      <p:sp>
        <p:nvSpPr>
          <p:cNvPr id="5" name="Title 6"/>
          <p:cNvSpPr>
            <a:spLocks noGrp="1"/>
          </p:cNvSpPr>
          <p:nvPr>
            <p:ph type="title"/>
          </p:nvPr>
        </p:nvSpPr>
        <p:spPr>
          <a:xfrm>
            <a:off x="284238" y="295275"/>
            <a:ext cx="11623527" cy="780588"/>
          </a:xfrm>
        </p:spPr>
        <p:txBody>
          <a:bodyPr vert="horz" lIns="93278" tIns="46639" rIns="93278" bIns="46639" rtlCol="0" anchor="t" anchorCtr="0">
            <a:noAutofit/>
          </a:bodyPr>
          <a:lstStyle>
            <a:lvl1pPr>
              <a:defRPr lang="en-US" sz="3529" dirty="0">
                <a:solidFill>
                  <a:schemeClr val="accent1"/>
                </a:solidFill>
              </a:defRPr>
            </a:lvl1pPr>
          </a:lstStyle>
          <a:p>
            <a:pPr marL="0" lvl="0" indent="0">
              <a:lnSpc>
                <a:spcPct val="80000"/>
              </a:lnSpc>
              <a:buFont typeface="Arial" pitchFamily="34" charset="0"/>
            </a:pPr>
            <a:r>
              <a:rPr lang="en-US" dirty="0"/>
              <a:t>Click to edit Master title style</a:t>
            </a:r>
          </a:p>
        </p:txBody>
      </p:sp>
      <p:sp>
        <p:nvSpPr>
          <p:cNvPr id="11" name="Text Placeholder 10"/>
          <p:cNvSpPr>
            <a:spLocks noGrp="1"/>
          </p:cNvSpPr>
          <p:nvPr>
            <p:ph type="body" sz="quarter" idx="10"/>
          </p:nvPr>
        </p:nvSpPr>
        <p:spPr>
          <a:xfrm>
            <a:off x="1271492" y="1218750"/>
            <a:ext cx="10636332" cy="986830"/>
          </a:xfrm>
          <a:solidFill>
            <a:schemeClr val="bg1">
              <a:lumMod val="95000"/>
            </a:schemeClr>
          </a:solidFill>
        </p:spPr>
        <p:txBody>
          <a:bodyPr tIns="91440" bIns="91440" anchor="ctr">
            <a:noAutofit/>
          </a:bodyPr>
          <a:lstStyle>
            <a:lvl1pPr marL="0" indent="0">
              <a:buNone/>
              <a:defRPr sz="1765"/>
            </a:lvl1pPr>
          </a:lstStyle>
          <a:p>
            <a:pPr lvl="0"/>
            <a:r>
              <a:rPr lang="en-US" dirty="0"/>
              <a:t>Click to edit Master text styles</a:t>
            </a:r>
          </a:p>
        </p:txBody>
      </p:sp>
      <p:sp>
        <p:nvSpPr>
          <p:cNvPr id="13" name="Text Placeholder 10"/>
          <p:cNvSpPr>
            <a:spLocks noGrp="1"/>
          </p:cNvSpPr>
          <p:nvPr>
            <p:ph type="body" sz="quarter" idx="11"/>
          </p:nvPr>
        </p:nvSpPr>
        <p:spPr>
          <a:xfrm>
            <a:off x="1271492" y="2309070"/>
            <a:ext cx="10636332" cy="986830"/>
          </a:xfrm>
          <a:solidFill>
            <a:schemeClr val="bg1">
              <a:lumMod val="95000"/>
            </a:schemeClr>
          </a:solidFill>
        </p:spPr>
        <p:txBody>
          <a:bodyPr tIns="91440" bIns="91440" anchor="ctr">
            <a:noAutofit/>
          </a:bodyPr>
          <a:lstStyle>
            <a:lvl1pPr marL="0" indent="0">
              <a:buNone/>
              <a:defRPr sz="1765"/>
            </a:lvl1pPr>
          </a:lstStyle>
          <a:p>
            <a:pPr lvl="0"/>
            <a:r>
              <a:rPr lang="en-US" dirty="0"/>
              <a:t>Click to edit Master text styles</a:t>
            </a:r>
          </a:p>
        </p:txBody>
      </p:sp>
      <p:sp>
        <p:nvSpPr>
          <p:cNvPr id="14" name="Text Placeholder 10"/>
          <p:cNvSpPr>
            <a:spLocks noGrp="1"/>
          </p:cNvSpPr>
          <p:nvPr>
            <p:ph type="body" sz="quarter" idx="12"/>
          </p:nvPr>
        </p:nvSpPr>
        <p:spPr>
          <a:xfrm>
            <a:off x="1270866" y="3399388"/>
            <a:ext cx="10636332" cy="986830"/>
          </a:xfrm>
          <a:solidFill>
            <a:schemeClr val="bg1">
              <a:lumMod val="95000"/>
            </a:schemeClr>
          </a:solidFill>
        </p:spPr>
        <p:txBody>
          <a:bodyPr tIns="91440" bIns="91440" anchor="ctr">
            <a:noAutofit/>
          </a:bodyPr>
          <a:lstStyle>
            <a:lvl1pPr marL="0" indent="0">
              <a:buNone/>
              <a:defRPr sz="1765"/>
            </a:lvl1pPr>
          </a:lstStyle>
          <a:p>
            <a:pPr lvl="0"/>
            <a:r>
              <a:rPr lang="en-US" dirty="0"/>
              <a:t>Click to edit Master text styles</a:t>
            </a:r>
          </a:p>
        </p:txBody>
      </p:sp>
      <p:sp>
        <p:nvSpPr>
          <p:cNvPr id="15" name="Text Placeholder 10"/>
          <p:cNvSpPr>
            <a:spLocks noGrp="1"/>
          </p:cNvSpPr>
          <p:nvPr>
            <p:ph type="body" sz="quarter" idx="13"/>
          </p:nvPr>
        </p:nvSpPr>
        <p:spPr>
          <a:xfrm>
            <a:off x="1270866" y="4489707"/>
            <a:ext cx="10636332" cy="986830"/>
          </a:xfrm>
          <a:solidFill>
            <a:schemeClr val="bg1">
              <a:lumMod val="95000"/>
            </a:schemeClr>
          </a:solidFill>
        </p:spPr>
        <p:txBody>
          <a:bodyPr tIns="91440" bIns="91440" anchor="ctr">
            <a:noAutofit/>
          </a:bodyPr>
          <a:lstStyle>
            <a:lvl1pPr marL="0" indent="0">
              <a:buNone/>
              <a:defRPr sz="1765"/>
            </a:lvl1pPr>
          </a:lstStyle>
          <a:p>
            <a:pPr lvl="0"/>
            <a:r>
              <a:rPr lang="en-US" dirty="0"/>
              <a:t>Click to edit Master text styles</a:t>
            </a:r>
          </a:p>
        </p:txBody>
      </p:sp>
      <p:sp>
        <p:nvSpPr>
          <p:cNvPr id="16" name="Text Placeholder 10"/>
          <p:cNvSpPr>
            <a:spLocks noGrp="1"/>
          </p:cNvSpPr>
          <p:nvPr>
            <p:ph type="body" sz="quarter" idx="14"/>
          </p:nvPr>
        </p:nvSpPr>
        <p:spPr>
          <a:xfrm>
            <a:off x="1270866" y="5580025"/>
            <a:ext cx="10636332" cy="986830"/>
          </a:xfrm>
          <a:solidFill>
            <a:schemeClr val="bg1">
              <a:lumMod val="95000"/>
            </a:schemeClr>
          </a:solidFill>
        </p:spPr>
        <p:txBody>
          <a:bodyPr tIns="91440" bIns="91440" anchor="ctr">
            <a:noAutofit/>
          </a:bodyPr>
          <a:lstStyle>
            <a:lvl1pPr marL="0" indent="0">
              <a:buNone/>
              <a:defRPr sz="1765"/>
            </a:lvl1pPr>
          </a:lstStyle>
          <a:p>
            <a:pPr lvl="0"/>
            <a:r>
              <a:rPr lang="en-US" dirty="0"/>
              <a:t>Click to edit Master text styles</a:t>
            </a:r>
          </a:p>
        </p:txBody>
      </p:sp>
    </p:spTree>
    <p:extLst>
      <p:ext uri="{BB962C8B-B14F-4D97-AF65-F5344CB8AC3E}">
        <p14:creationId xmlns:p14="http://schemas.microsoft.com/office/powerpoint/2010/main" val="1586527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8" name="TextBox 7"/>
          <p:cNvSpPr txBox="1"/>
          <p:nvPr userDrawn="1"/>
        </p:nvSpPr>
        <p:spPr>
          <a:xfrm>
            <a:off x="11021709" y="6562726"/>
            <a:ext cx="886056" cy="246221"/>
          </a:xfrm>
          <a:prstGeom prst="rect">
            <a:avLst/>
          </a:prstGeom>
          <a:noFill/>
        </p:spPr>
        <p:txBody>
          <a:bodyPr wrap="square" lIns="91444" tIns="45722" rIns="91444" bIns="45722" rtlCol="0">
            <a:spAutoFit/>
          </a:bodyPr>
          <a:lstStyle/>
          <a:p>
            <a:pPr algn="r"/>
            <a:fld id="{B20CE325-7CED-4884-9B41-E89F8821D588}" type="slidenum">
              <a:rPr lang="en-US" sz="980" smtClean="0">
                <a:solidFill>
                  <a:schemeClr val="accent5"/>
                </a:solidFill>
              </a:rPr>
              <a:pPr algn="r"/>
              <a:t>‹#›</a:t>
            </a:fld>
            <a:endParaRPr lang="en-US" sz="980" dirty="0">
              <a:solidFill>
                <a:schemeClr val="accent5"/>
              </a:solidFill>
            </a:endParaRPr>
          </a:p>
        </p:txBody>
      </p:sp>
      <p:sp>
        <p:nvSpPr>
          <p:cNvPr id="5" name="Title 6"/>
          <p:cNvSpPr>
            <a:spLocks noGrp="1"/>
          </p:cNvSpPr>
          <p:nvPr>
            <p:ph type="title"/>
          </p:nvPr>
        </p:nvSpPr>
        <p:spPr>
          <a:xfrm>
            <a:off x="284238" y="295275"/>
            <a:ext cx="11623527" cy="780588"/>
          </a:xfrm>
        </p:spPr>
        <p:txBody>
          <a:bodyPr vert="horz" lIns="93278" tIns="46639" rIns="93278" bIns="46639" rtlCol="0" anchor="t" anchorCtr="0">
            <a:noAutofit/>
          </a:bodyPr>
          <a:lstStyle>
            <a:lvl1pPr>
              <a:defRPr lang="en-US" sz="3529" dirty="0">
                <a:solidFill>
                  <a:schemeClr val="accent1"/>
                </a:solidFill>
              </a:defRPr>
            </a:lvl1pPr>
          </a:lstStyle>
          <a:p>
            <a:pPr marL="0" lvl="0" indent="0">
              <a:lnSpc>
                <a:spcPct val="80000"/>
              </a:lnSpc>
              <a:buFont typeface="Arial" pitchFamily="34" charset="0"/>
            </a:pPr>
            <a:r>
              <a:rPr lang="en-US" dirty="0"/>
              <a:t>Click to edit Master title style</a:t>
            </a:r>
          </a:p>
        </p:txBody>
      </p:sp>
      <p:sp>
        <p:nvSpPr>
          <p:cNvPr id="11" name="Text Placeholder 13"/>
          <p:cNvSpPr>
            <a:spLocks noGrp="1"/>
          </p:cNvSpPr>
          <p:nvPr>
            <p:ph type="body" sz="quarter" idx="12"/>
          </p:nvPr>
        </p:nvSpPr>
        <p:spPr>
          <a:xfrm>
            <a:off x="268927" y="1980529"/>
            <a:ext cx="1855680" cy="4581734"/>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168072" indent="-168072">
              <a:buFont typeface="Arial" pitchFamily="34" charset="0"/>
              <a:buChar char="•"/>
              <a:defRPr lang="en-US" sz="1176" smtClean="0">
                <a:solidFill>
                  <a:schemeClr val="tx1"/>
                </a:solidFill>
                <a:latin typeface="Segoe UI"/>
                <a:cs typeface="Segoe UI"/>
              </a:defRPr>
            </a:lvl1pPr>
            <a:lvl2pPr marL="168072" indent="0">
              <a:buNone/>
              <a:defRPr lang="en-US" sz="1568"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p:txBody>
      </p:sp>
      <p:sp>
        <p:nvSpPr>
          <p:cNvPr id="12" name="Text Placeholder 13"/>
          <p:cNvSpPr>
            <a:spLocks noGrp="1"/>
          </p:cNvSpPr>
          <p:nvPr>
            <p:ph type="body" sz="quarter" idx="14"/>
          </p:nvPr>
        </p:nvSpPr>
        <p:spPr>
          <a:xfrm>
            <a:off x="2174776" y="1980529"/>
            <a:ext cx="1855681" cy="4581734"/>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168072" indent="-168072">
              <a:buFont typeface="Arial" pitchFamily="34" charset="0"/>
              <a:buChar char="•"/>
              <a:defRPr lang="en-US" sz="1176" smtClean="0">
                <a:solidFill>
                  <a:schemeClr val="tx1"/>
                </a:solidFill>
                <a:latin typeface="Segoe UI"/>
                <a:cs typeface="Segoe UI"/>
              </a:defRPr>
            </a:lvl1pPr>
            <a:lvl2pPr marL="168072" indent="0">
              <a:buNone/>
              <a:defRPr lang="en-US" sz="1568"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p:txBody>
      </p:sp>
      <p:sp>
        <p:nvSpPr>
          <p:cNvPr id="20" name="Text Placeholder 13"/>
          <p:cNvSpPr>
            <a:spLocks noGrp="1"/>
          </p:cNvSpPr>
          <p:nvPr userDrawn="1">
            <p:ph type="body" sz="quarter" idx="15"/>
          </p:nvPr>
        </p:nvSpPr>
        <p:spPr>
          <a:xfrm>
            <a:off x="4080624" y="1980529"/>
            <a:ext cx="1855681" cy="4581734"/>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168072" indent="-168072">
              <a:buFont typeface="Arial" pitchFamily="34" charset="0"/>
              <a:buChar char="•"/>
              <a:defRPr lang="en-US" sz="1176" smtClean="0">
                <a:solidFill>
                  <a:schemeClr val="tx1"/>
                </a:solidFill>
                <a:latin typeface="Segoe UI"/>
                <a:cs typeface="Segoe UI"/>
              </a:defRPr>
            </a:lvl1pPr>
            <a:lvl2pPr marL="168072" indent="0">
              <a:buNone/>
              <a:defRPr lang="en-US" sz="1568"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p:txBody>
      </p:sp>
      <p:sp>
        <p:nvSpPr>
          <p:cNvPr id="21" name="Text Placeholder 13"/>
          <p:cNvSpPr>
            <a:spLocks noGrp="1"/>
          </p:cNvSpPr>
          <p:nvPr userDrawn="1">
            <p:ph type="body" sz="quarter" idx="16"/>
          </p:nvPr>
        </p:nvSpPr>
        <p:spPr>
          <a:xfrm>
            <a:off x="5986473" y="1980529"/>
            <a:ext cx="1855681" cy="4581734"/>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168072" indent="-168072">
              <a:buFont typeface="Arial" pitchFamily="34" charset="0"/>
              <a:buChar char="•"/>
              <a:defRPr lang="en-US" sz="1176" smtClean="0">
                <a:solidFill>
                  <a:schemeClr val="tx1"/>
                </a:solidFill>
                <a:latin typeface="Segoe UI"/>
                <a:cs typeface="Segoe UI"/>
              </a:defRPr>
            </a:lvl1pPr>
            <a:lvl2pPr marL="168072" indent="0">
              <a:buNone/>
              <a:defRPr lang="en-US" sz="1568"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p:txBody>
      </p:sp>
      <p:sp>
        <p:nvSpPr>
          <p:cNvPr id="22" name="Text Placeholder 13"/>
          <p:cNvSpPr>
            <a:spLocks noGrp="1"/>
          </p:cNvSpPr>
          <p:nvPr userDrawn="1">
            <p:ph type="body" sz="quarter" idx="17"/>
          </p:nvPr>
        </p:nvSpPr>
        <p:spPr>
          <a:xfrm>
            <a:off x="7892322" y="1980529"/>
            <a:ext cx="1855681" cy="4581734"/>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168072" indent="-168072">
              <a:buFont typeface="Arial" pitchFamily="34" charset="0"/>
              <a:buChar char="•"/>
              <a:defRPr lang="en-US" sz="1176" smtClean="0">
                <a:solidFill>
                  <a:schemeClr val="tx1"/>
                </a:solidFill>
                <a:latin typeface="Segoe UI"/>
                <a:cs typeface="Segoe UI"/>
              </a:defRPr>
            </a:lvl1pPr>
            <a:lvl2pPr marL="168072" indent="0">
              <a:buNone/>
              <a:defRPr lang="en-US" sz="1568"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p:txBody>
      </p:sp>
      <p:sp>
        <p:nvSpPr>
          <p:cNvPr id="23" name="Text Placeholder 13"/>
          <p:cNvSpPr>
            <a:spLocks noGrp="1"/>
          </p:cNvSpPr>
          <p:nvPr userDrawn="1">
            <p:ph type="body" sz="quarter" idx="18"/>
          </p:nvPr>
        </p:nvSpPr>
        <p:spPr>
          <a:xfrm>
            <a:off x="9798172" y="1980529"/>
            <a:ext cx="1855681" cy="4581734"/>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168072" indent="-168072">
              <a:buFont typeface="Arial" pitchFamily="34" charset="0"/>
              <a:buChar char="•"/>
              <a:defRPr lang="en-US" sz="1176" smtClean="0">
                <a:solidFill>
                  <a:schemeClr val="tx1"/>
                </a:solidFill>
                <a:latin typeface="Segoe UI"/>
                <a:cs typeface="Segoe UI"/>
              </a:defRPr>
            </a:lvl1pPr>
            <a:lvl2pPr marL="168072" indent="0">
              <a:buNone/>
              <a:defRPr lang="en-US" sz="1568"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p:txBody>
      </p:sp>
      <p:sp>
        <p:nvSpPr>
          <p:cNvPr id="25" name="Text Placeholder 24"/>
          <p:cNvSpPr>
            <a:spLocks noGrp="1"/>
          </p:cNvSpPr>
          <p:nvPr>
            <p:ph type="body" sz="quarter" idx="19"/>
          </p:nvPr>
        </p:nvSpPr>
        <p:spPr>
          <a:xfrm>
            <a:off x="269240" y="1218108"/>
            <a:ext cx="1795962" cy="761778"/>
          </a:xfrm>
        </p:spPr>
        <p:txBody>
          <a:bodyPr anchor="ctr" anchorCtr="0">
            <a:noAutofit/>
          </a:bodyPr>
          <a:lstStyle>
            <a:lvl1pPr marL="0" indent="0">
              <a:buNone/>
              <a:defRPr sz="1568">
                <a:solidFill>
                  <a:schemeClr val="bg1"/>
                </a:solidFill>
              </a:defRPr>
            </a:lvl1pPr>
            <a:lvl2pPr marL="457201" indent="0">
              <a:buNone/>
              <a:defRPr sz="1372">
                <a:solidFill>
                  <a:schemeClr val="bg1"/>
                </a:solidFill>
              </a:defRPr>
            </a:lvl2pPr>
            <a:lvl3pPr marL="914403" indent="0">
              <a:buNone/>
              <a:defRPr sz="1176">
                <a:solidFill>
                  <a:schemeClr val="bg1"/>
                </a:solidFill>
              </a:defRPr>
            </a:lvl3pPr>
            <a:lvl4pPr marL="1371605" indent="0">
              <a:buNone/>
              <a:defRPr sz="1078">
                <a:solidFill>
                  <a:schemeClr val="bg1"/>
                </a:solidFill>
              </a:defRPr>
            </a:lvl4pPr>
            <a:lvl5pPr marL="1828807" indent="0">
              <a:buNone/>
              <a:defRPr sz="1078">
                <a:solidFill>
                  <a:schemeClr val="bg1"/>
                </a:solidFill>
              </a:defRPr>
            </a:lvl5pPr>
          </a:lstStyle>
          <a:p>
            <a:pPr lvl="0"/>
            <a:r>
              <a:rPr lang="en-US" dirty="0"/>
              <a:t>Click to edit Master text styles</a:t>
            </a:r>
          </a:p>
        </p:txBody>
      </p:sp>
      <p:sp>
        <p:nvSpPr>
          <p:cNvPr id="26" name="Text Placeholder 24"/>
          <p:cNvSpPr>
            <a:spLocks noGrp="1"/>
          </p:cNvSpPr>
          <p:nvPr>
            <p:ph type="body" sz="quarter" idx="20"/>
          </p:nvPr>
        </p:nvSpPr>
        <p:spPr>
          <a:xfrm>
            <a:off x="2528785" y="1218751"/>
            <a:ext cx="1552115" cy="761778"/>
          </a:xfrm>
        </p:spPr>
        <p:txBody>
          <a:bodyPr anchor="ctr" anchorCtr="0">
            <a:noAutofit/>
          </a:bodyPr>
          <a:lstStyle>
            <a:lvl1pPr marL="0" indent="0">
              <a:buNone/>
              <a:defRPr sz="1568">
                <a:solidFill>
                  <a:schemeClr val="bg1"/>
                </a:solidFill>
              </a:defRPr>
            </a:lvl1pPr>
            <a:lvl2pPr marL="457201" indent="0">
              <a:buNone/>
              <a:defRPr sz="1372">
                <a:solidFill>
                  <a:schemeClr val="bg1"/>
                </a:solidFill>
              </a:defRPr>
            </a:lvl2pPr>
            <a:lvl3pPr marL="914403" indent="0">
              <a:buNone/>
              <a:defRPr sz="1176">
                <a:solidFill>
                  <a:schemeClr val="bg1"/>
                </a:solidFill>
              </a:defRPr>
            </a:lvl3pPr>
            <a:lvl4pPr marL="1371605" indent="0">
              <a:buNone/>
              <a:defRPr sz="1078">
                <a:solidFill>
                  <a:schemeClr val="bg1"/>
                </a:solidFill>
              </a:defRPr>
            </a:lvl4pPr>
            <a:lvl5pPr marL="1828807" indent="0">
              <a:buNone/>
              <a:defRPr sz="1078">
                <a:solidFill>
                  <a:schemeClr val="bg1"/>
                </a:solidFill>
              </a:defRPr>
            </a:lvl5pPr>
          </a:lstStyle>
          <a:p>
            <a:pPr lvl="0"/>
            <a:r>
              <a:rPr lang="en-US" dirty="0"/>
              <a:t>Click to edit Master text styles</a:t>
            </a:r>
          </a:p>
        </p:txBody>
      </p:sp>
      <p:sp>
        <p:nvSpPr>
          <p:cNvPr id="27" name="Text Placeholder 24"/>
          <p:cNvSpPr>
            <a:spLocks noGrp="1"/>
          </p:cNvSpPr>
          <p:nvPr>
            <p:ph type="body" sz="quarter" idx="21"/>
          </p:nvPr>
        </p:nvSpPr>
        <p:spPr>
          <a:xfrm>
            <a:off x="4434773" y="1217639"/>
            <a:ext cx="1552115" cy="761778"/>
          </a:xfrm>
        </p:spPr>
        <p:txBody>
          <a:bodyPr anchor="ctr" anchorCtr="0">
            <a:noAutofit/>
          </a:bodyPr>
          <a:lstStyle>
            <a:lvl1pPr marL="0" indent="0">
              <a:buNone/>
              <a:defRPr sz="1568">
                <a:solidFill>
                  <a:schemeClr val="bg1"/>
                </a:solidFill>
              </a:defRPr>
            </a:lvl1pPr>
            <a:lvl2pPr marL="457201" indent="0">
              <a:buNone/>
              <a:defRPr sz="1372">
                <a:solidFill>
                  <a:schemeClr val="bg1"/>
                </a:solidFill>
              </a:defRPr>
            </a:lvl2pPr>
            <a:lvl3pPr marL="914403" indent="0">
              <a:buNone/>
              <a:defRPr sz="1176">
                <a:solidFill>
                  <a:schemeClr val="bg1"/>
                </a:solidFill>
              </a:defRPr>
            </a:lvl3pPr>
            <a:lvl4pPr marL="1371605" indent="0">
              <a:buNone/>
              <a:defRPr sz="1078">
                <a:solidFill>
                  <a:schemeClr val="bg1"/>
                </a:solidFill>
              </a:defRPr>
            </a:lvl4pPr>
            <a:lvl5pPr marL="1828807" indent="0">
              <a:buNone/>
              <a:defRPr sz="1078">
                <a:solidFill>
                  <a:schemeClr val="bg1"/>
                </a:solidFill>
              </a:defRPr>
            </a:lvl5pPr>
          </a:lstStyle>
          <a:p>
            <a:pPr lvl="0"/>
            <a:r>
              <a:rPr lang="en-US" dirty="0"/>
              <a:t>Click to edit Master text styles</a:t>
            </a:r>
          </a:p>
        </p:txBody>
      </p:sp>
      <p:sp>
        <p:nvSpPr>
          <p:cNvPr id="28" name="Text Placeholder 24"/>
          <p:cNvSpPr>
            <a:spLocks noGrp="1"/>
          </p:cNvSpPr>
          <p:nvPr>
            <p:ph type="body" sz="quarter" idx="22"/>
          </p:nvPr>
        </p:nvSpPr>
        <p:spPr>
          <a:xfrm>
            <a:off x="6339160" y="1217639"/>
            <a:ext cx="1552115" cy="761778"/>
          </a:xfrm>
        </p:spPr>
        <p:txBody>
          <a:bodyPr anchor="ctr" anchorCtr="0">
            <a:noAutofit/>
          </a:bodyPr>
          <a:lstStyle>
            <a:lvl1pPr marL="0" indent="0">
              <a:buNone/>
              <a:defRPr sz="1568">
                <a:solidFill>
                  <a:schemeClr val="bg1"/>
                </a:solidFill>
              </a:defRPr>
            </a:lvl1pPr>
            <a:lvl2pPr marL="457201" indent="0">
              <a:buNone/>
              <a:defRPr sz="1372">
                <a:solidFill>
                  <a:schemeClr val="bg1"/>
                </a:solidFill>
              </a:defRPr>
            </a:lvl2pPr>
            <a:lvl3pPr marL="914403" indent="0">
              <a:buNone/>
              <a:defRPr sz="1176">
                <a:solidFill>
                  <a:schemeClr val="bg1"/>
                </a:solidFill>
              </a:defRPr>
            </a:lvl3pPr>
            <a:lvl4pPr marL="1371605" indent="0">
              <a:buNone/>
              <a:defRPr sz="1078">
                <a:solidFill>
                  <a:schemeClr val="bg1"/>
                </a:solidFill>
              </a:defRPr>
            </a:lvl4pPr>
            <a:lvl5pPr marL="1828807" indent="0">
              <a:buNone/>
              <a:defRPr sz="1078">
                <a:solidFill>
                  <a:schemeClr val="bg1"/>
                </a:solidFill>
              </a:defRPr>
            </a:lvl5pPr>
          </a:lstStyle>
          <a:p>
            <a:pPr lvl="0"/>
            <a:r>
              <a:rPr lang="en-US" dirty="0"/>
              <a:t>Click to edit Master text styles</a:t>
            </a:r>
          </a:p>
        </p:txBody>
      </p:sp>
      <p:sp>
        <p:nvSpPr>
          <p:cNvPr id="29" name="Text Placeholder 24"/>
          <p:cNvSpPr>
            <a:spLocks noGrp="1"/>
          </p:cNvSpPr>
          <p:nvPr>
            <p:ph type="body" sz="quarter" idx="23"/>
          </p:nvPr>
        </p:nvSpPr>
        <p:spPr>
          <a:xfrm>
            <a:off x="8246745" y="1218751"/>
            <a:ext cx="1552115" cy="761778"/>
          </a:xfrm>
        </p:spPr>
        <p:txBody>
          <a:bodyPr anchor="ctr" anchorCtr="0">
            <a:noAutofit/>
          </a:bodyPr>
          <a:lstStyle>
            <a:lvl1pPr marL="0" indent="0">
              <a:buNone/>
              <a:defRPr sz="1568">
                <a:solidFill>
                  <a:schemeClr val="bg1"/>
                </a:solidFill>
              </a:defRPr>
            </a:lvl1pPr>
            <a:lvl2pPr marL="457201" indent="0">
              <a:buNone/>
              <a:defRPr sz="1372">
                <a:solidFill>
                  <a:schemeClr val="bg1"/>
                </a:solidFill>
              </a:defRPr>
            </a:lvl2pPr>
            <a:lvl3pPr marL="914403" indent="0">
              <a:buNone/>
              <a:defRPr sz="1176">
                <a:solidFill>
                  <a:schemeClr val="bg1"/>
                </a:solidFill>
              </a:defRPr>
            </a:lvl3pPr>
            <a:lvl4pPr marL="1371605" indent="0">
              <a:buNone/>
              <a:defRPr sz="1078">
                <a:solidFill>
                  <a:schemeClr val="bg1"/>
                </a:solidFill>
              </a:defRPr>
            </a:lvl4pPr>
            <a:lvl5pPr marL="1828807" indent="0">
              <a:buNone/>
              <a:defRPr sz="1078">
                <a:solidFill>
                  <a:schemeClr val="bg1"/>
                </a:solidFill>
              </a:defRPr>
            </a:lvl5pPr>
          </a:lstStyle>
          <a:p>
            <a:pPr lvl="0"/>
            <a:r>
              <a:rPr lang="en-US" dirty="0"/>
              <a:t>Click to edit Master text styles</a:t>
            </a:r>
          </a:p>
        </p:txBody>
      </p:sp>
      <p:sp>
        <p:nvSpPr>
          <p:cNvPr id="30" name="Text Placeholder 24"/>
          <p:cNvSpPr>
            <a:spLocks noGrp="1"/>
          </p:cNvSpPr>
          <p:nvPr>
            <p:ph type="body" sz="quarter" idx="24"/>
          </p:nvPr>
        </p:nvSpPr>
        <p:spPr>
          <a:xfrm>
            <a:off x="10196210" y="1218751"/>
            <a:ext cx="1549728" cy="761778"/>
          </a:xfrm>
        </p:spPr>
        <p:txBody>
          <a:bodyPr anchor="ctr" anchorCtr="0">
            <a:noAutofit/>
          </a:bodyPr>
          <a:lstStyle>
            <a:lvl1pPr marL="0" indent="0">
              <a:buNone/>
              <a:defRPr sz="1568">
                <a:solidFill>
                  <a:schemeClr val="bg1"/>
                </a:solidFill>
              </a:defRPr>
            </a:lvl1pPr>
            <a:lvl2pPr marL="457201" indent="0">
              <a:buNone/>
              <a:defRPr sz="1372">
                <a:solidFill>
                  <a:schemeClr val="bg1"/>
                </a:solidFill>
              </a:defRPr>
            </a:lvl2pPr>
            <a:lvl3pPr marL="914403" indent="0">
              <a:buNone/>
              <a:defRPr sz="1176">
                <a:solidFill>
                  <a:schemeClr val="bg1"/>
                </a:solidFill>
              </a:defRPr>
            </a:lvl3pPr>
            <a:lvl4pPr marL="1371605" indent="0">
              <a:buNone/>
              <a:defRPr sz="1078">
                <a:solidFill>
                  <a:schemeClr val="bg1"/>
                </a:solidFill>
              </a:defRPr>
            </a:lvl4pPr>
            <a:lvl5pPr marL="1828807" indent="0">
              <a:buNone/>
              <a:defRPr sz="1078">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4143431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Text Placeholder 13"/>
          <p:cNvSpPr>
            <a:spLocks noGrp="1"/>
          </p:cNvSpPr>
          <p:nvPr userDrawn="1">
            <p:ph type="body" sz="quarter" idx="12"/>
          </p:nvPr>
        </p:nvSpPr>
        <p:spPr>
          <a:xfrm>
            <a:off x="284800" y="1218752"/>
            <a:ext cx="2241062" cy="3051295"/>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0" indent="0">
              <a:spcBef>
                <a:spcPts val="0"/>
              </a:spcBef>
              <a:spcAft>
                <a:spcPts val="0"/>
              </a:spcAft>
              <a:buFont typeface="Arial" pitchFamily="34" charset="0"/>
              <a:buNone/>
              <a:defRPr lang="en-US" sz="1765" b="1" smtClean="0">
                <a:solidFill>
                  <a:schemeClr val="accent6">
                    <a:lumMod val="75000"/>
                  </a:schemeClr>
                </a:solidFill>
                <a:latin typeface="Segoe UI"/>
                <a:cs typeface="Segoe UI"/>
              </a:defRPr>
            </a:lvl1pPr>
            <a:lvl2pPr marL="227209" indent="-166517">
              <a:spcBef>
                <a:spcPts val="0"/>
              </a:spcBef>
              <a:spcAft>
                <a:spcPts val="1176"/>
              </a:spcAft>
              <a:buFont typeface="Arial" pitchFamily="34" charset="0"/>
              <a:buChar char="•"/>
              <a:defRPr lang="en-US" sz="1568"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a:p>
            <a:pPr marL="227209" lvl="1">
              <a:lnSpc>
                <a:spcPct val="90000"/>
              </a:lnSpc>
              <a:spcAft>
                <a:spcPts val="2353"/>
              </a:spcAft>
            </a:pPr>
            <a:r>
              <a:rPr lang="en-US" dirty="0"/>
              <a:t>Click to edit</a:t>
            </a:r>
          </a:p>
        </p:txBody>
      </p:sp>
      <p:sp>
        <p:nvSpPr>
          <p:cNvPr id="20" name="Title 6"/>
          <p:cNvSpPr>
            <a:spLocks noGrp="1"/>
          </p:cNvSpPr>
          <p:nvPr userDrawn="1">
            <p:ph type="title"/>
          </p:nvPr>
        </p:nvSpPr>
        <p:spPr>
          <a:xfrm>
            <a:off x="284238" y="295275"/>
            <a:ext cx="11623527" cy="780588"/>
          </a:xfrm>
        </p:spPr>
        <p:txBody>
          <a:bodyPr vert="horz" lIns="93278" tIns="46639" rIns="93278" bIns="46639" rtlCol="0" anchor="t" anchorCtr="0">
            <a:noAutofit/>
          </a:bodyPr>
          <a:lstStyle>
            <a:lvl1pPr>
              <a:defRPr lang="en-US" sz="3529" dirty="0">
                <a:solidFill>
                  <a:schemeClr val="accent1"/>
                </a:solidFill>
              </a:defRPr>
            </a:lvl1pPr>
          </a:lstStyle>
          <a:p>
            <a:pPr marL="0" lvl="0" indent="0">
              <a:lnSpc>
                <a:spcPct val="80000"/>
              </a:lnSpc>
              <a:buFont typeface="Arial" pitchFamily="34" charset="0"/>
            </a:pPr>
            <a:r>
              <a:rPr lang="en-US" dirty="0"/>
              <a:t>Click to edit Master title style</a:t>
            </a:r>
          </a:p>
        </p:txBody>
      </p:sp>
      <p:sp>
        <p:nvSpPr>
          <p:cNvPr id="22" name="Text Placeholder 13"/>
          <p:cNvSpPr>
            <a:spLocks noGrp="1"/>
          </p:cNvSpPr>
          <p:nvPr>
            <p:ph type="body" sz="quarter" idx="13"/>
          </p:nvPr>
        </p:nvSpPr>
        <p:spPr>
          <a:xfrm>
            <a:off x="2625107" y="1218752"/>
            <a:ext cx="2241062" cy="3051295"/>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0" indent="0">
              <a:spcBef>
                <a:spcPts val="0"/>
              </a:spcBef>
              <a:spcAft>
                <a:spcPts val="0"/>
              </a:spcAft>
              <a:buFont typeface="Arial" pitchFamily="34" charset="0"/>
              <a:buNone/>
              <a:defRPr lang="en-US" sz="1765" b="1" smtClean="0">
                <a:solidFill>
                  <a:schemeClr val="accent6">
                    <a:lumMod val="75000"/>
                  </a:schemeClr>
                </a:solidFill>
                <a:latin typeface="Segoe UI"/>
                <a:cs typeface="Segoe UI"/>
              </a:defRPr>
            </a:lvl1pPr>
            <a:lvl2pPr marL="227209" indent="-166517">
              <a:spcBef>
                <a:spcPts val="0"/>
              </a:spcBef>
              <a:spcAft>
                <a:spcPts val="1176"/>
              </a:spcAft>
              <a:buFont typeface="Arial" pitchFamily="34" charset="0"/>
              <a:buChar char="•"/>
              <a:defRPr lang="en-US" sz="1568"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a:p>
            <a:pPr marL="227209" lvl="1">
              <a:lnSpc>
                <a:spcPct val="90000"/>
              </a:lnSpc>
              <a:spcAft>
                <a:spcPts val="2353"/>
              </a:spcAft>
            </a:pPr>
            <a:r>
              <a:rPr lang="en-US" dirty="0"/>
              <a:t>Click to edit</a:t>
            </a:r>
          </a:p>
        </p:txBody>
      </p:sp>
      <p:sp>
        <p:nvSpPr>
          <p:cNvPr id="23" name="Text Placeholder 13"/>
          <p:cNvSpPr>
            <a:spLocks noGrp="1"/>
          </p:cNvSpPr>
          <p:nvPr>
            <p:ph type="body" sz="quarter" idx="14"/>
          </p:nvPr>
        </p:nvSpPr>
        <p:spPr>
          <a:xfrm>
            <a:off x="4965414" y="1218752"/>
            <a:ext cx="2241062" cy="3051295"/>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0" indent="0">
              <a:spcBef>
                <a:spcPts val="0"/>
              </a:spcBef>
              <a:spcAft>
                <a:spcPts val="0"/>
              </a:spcAft>
              <a:buFont typeface="Arial" pitchFamily="34" charset="0"/>
              <a:buNone/>
              <a:defRPr lang="en-US" sz="1765" b="1" smtClean="0">
                <a:solidFill>
                  <a:schemeClr val="accent6">
                    <a:lumMod val="75000"/>
                  </a:schemeClr>
                </a:solidFill>
                <a:latin typeface="Segoe UI"/>
                <a:cs typeface="Segoe UI"/>
              </a:defRPr>
            </a:lvl1pPr>
            <a:lvl2pPr marL="227209" indent="-166517">
              <a:spcBef>
                <a:spcPts val="0"/>
              </a:spcBef>
              <a:spcAft>
                <a:spcPts val="1176"/>
              </a:spcAft>
              <a:buFont typeface="Arial" pitchFamily="34" charset="0"/>
              <a:buChar char="•"/>
              <a:defRPr lang="en-US" sz="1568"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a:p>
            <a:pPr marL="227209" lvl="1">
              <a:lnSpc>
                <a:spcPct val="90000"/>
              </a:lnSpc>
              <a:spcAft>
                <a:spcPts val="2353"/>
              </a:spcAft>
            </a:pPr>
            <a:r>
              <a:rPr lang="en-US" dirty="0"/>
              <a:t>Click to edit</a:t>
            </a:r>
          </a:p>
        </p:txBody>
      </p:sp>
      <p:sp>
        <p:nvSpPr>
          <p:cNvPr id="24" name="Text Placeholder 13"/>
          <p:cNvSpPr>
            <a:spLocks noGrp="1"/>
          </p:cNvSpPr>
          <p:nvPr>
            <p:ph type="body" sz="quarter" idx="15"/>
          </p:nvPr>
        </p:nvSpPr>
        <p:spPr>
          <a:xfrm>
            <a:off x="7305722" y="1218752"/>
            <a:ext cx="2241062" cy="3051295"/>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0" indent="0">
              <a:spcBef>
                <a:spcPts val="0"/>
              </a:spcBef>
              <a:spcAft>
                <a:spcPts val="0"/>
              </a:spcAft>
              <a:buFont typeface="Arial" pitchFamily="34" charset="0"/>
              <a:buNone/>
              <a:defRPr lang="en-US" sz="1765" b="1" smtClean="0">
                <a:solidFill>
                  <a:schemeClr val="accent6">
                    <a:lumMod val="75000"/>
                  </a:schemeClr>
                </a:solidFill>
                <a:latin typeface="Segoe UI"/>
                <a:cs typeface="Segoe UI"/>
              </a:defRPr>
            </a:lvl1pPr>
            <a:lvl2pPr marL="227209" indent="-166517">
              <a:spcBef>
                <a:spcPts val="0"/>
              </a:spcBef>
              <a:spcAft>
                <a:spcPts val="1176"/>
              </a:spcAft>
              <a:buFont typeface="Arial" pitchFamily="34" charset="0"/>
              <a:buChar char="•"/>
              <a:defRPr lang="en-US" sz="1568"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a:p>
            <a:pPr marL="227209" lvl="1">
              <a:lnSpc>
                <a:spcPct val="90000"/>
              </a:lnSpc>
              <a:spcAft>
                <a:spcPts val="2353"/>
              </a:spcAft>
            </a:pPr>
            <a:r>
              <a:rPr lang="en-US" dirty="0"/>
              <a:t>Click to edit</a:t>
            </a:r>
          </a:p>
        </p:txBody>
      </p:sp>
      <p:sp>
        <p:nvSpPr>
          <p:cNvPr id="25" name="Text Placeholder 13"/>
          <p:cNvSpPr>
            <a:spLocks noGrp="1"/>
          </p:cNvSpPr>
          <p:nvPr>
            <p:ph type="body" sz="quarter" idx="16"/>
          </p:nvPr>
        </p:nvSpPr>
        <p:spPr>
          <a:xfrm>
            <a:off x="9646030" y="1218752"/>
            <a:ext cx="2241062" cy="3051295"/>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0" indent="0">
              <a:spcBef>
                <a:spcPts val="0"/>
              </a:spcBef>
              <a:spcAft>
                <a:spcPts val="0"/>
              </a:spcAft>
              <a:buFont typeface="Arial" pitchFamily="34" charset="0"/>
              <a:buNone/>
              <a:defRPr lang="en-US" sz="1765" b="1" smtClean="0">
                <a:solidFill>
                  <a:schemeClr val="accent6">
                    <a:lumMod val="75000"/>
                  </a:schemeClr>
                </a:solidFill>
                <a:latin typeface="Segoe UI"/>
                <a:cs typeface="Segoe UI"/>
              </a:defRPr>
            </a:lvl1pPr>
            <a:lvl2pPr marL="227209" indent="-166517">
              <a:spcBef>
                <a:spcPts val="0"/>
              </a:spcBef>
              <a:spcAft>
                <a:spcPts val="1176"/>
              </a:spcAft>
              <a:buFont typeface="Arial" pitchFamily="34" charset="0"/>
              <a:buChar char="•"/>
              <a:defRPr lang="en-US" sz="1568"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a:p>
            <a:pPr marL="227209" lvl="1">
              <a:lnSpc>
                <a:spcPct val="90000"/>
              </a:lnSpc>
              <a:spcAft>
                <a:spcPts val="2353"/>
              </a:spcAft>
            </a:pPr>
            <a:r>
              <a:rPr lang="en-US" dirty="0"/>
              <a:t>Click to edit</a:t>
            </a:r>
          </a:p>
        </p:txBody>
      </p:sp>
      <p:sp>
        <p:nvSpPr>
          <p:cNvPr id="28" name="Text Placeholder 27"/>
          <p:cNvSpPr>
            <a:spLocks noGrp="1"/>
          </p:cNvSpPr>
          <p:nvPr>
            <p:ph type="body" sz="quarter" idx="17"/>
          </p:nvPr>
        </p:nvSpPr>
        <p:spPr>
          <a:xfrm>
            <a:off x="284801" y="4791737"/>
            <a:ext cx="2144574" cy="1780652"/>
          </a:xfrm>
        </p:spPr>
        <p:txBody>
          <a:bodyPr lIns="182880" tIns="182880" rIns="182880" bIns="182880" anchor="ctr">
            <a:noAutofit/>
          </a:bodyPr>
          <a:lstStyle>
            <a:lvl1pPr marL="0" indent="0">
              <a:buNone/>
              <a:defRPr sz="2353" b="0">
                <a:solidFill>
                  <a:schemeClr val="bg1"/>
                </a:solidFill>
                <a:latin typeface="+mj-lt"/>
              </a:defRPr>
            </a:lvl1pPr>
            <a:lvl2pPr>
              <a:defRPr sz="1765">
                <a:solidFill>
                  <a:schemeClr val="bg1"/>
                </a:solidFill>
              </a:defRPr>
            </a:lvl2pPr>
            <a:lvl3pPr>
              <a:defRPr sz="1568">
                <a:solidFill>
                  <a:schemeClr val="bg1"/>
                </a:solidFill>
              </a:defRPr>
            </a:lvl3pPr>
            <a:lvl4pPr>
              <a:defRPr sz="1372">
                <a:solidFill>
                  <a:schemeClr val="bg1"/>
                </a:solidFill>
              </a:defRPr>
            </a:lvl4pPr>
            <a:lvl5pPr>
              <a:defRPr sz="1372">
                <a:solidFill>
                  <a:schemeClr val="bg1"/>
                </a:solidFill>
              </a:defRPr>
            </a:lvl5pPr>
          </a:lstStyle>
          <a:p>
            <a:pPr lvl="0"/>
            <a:r>
              <a:rPr lang="en-US" dirty="0"/>
              <a:t>Click to edit Master text styles</a:t>
            </a:r>
          </a:p>
        </p:txBody>
      </p:sp>
      <p:sp>
        <p:nvSpPr>
          <p:cNvPr id="29" name="Text Placeholder 27"/>
          <p:cNvSpPr>
            <a:spLocks noGrp="1"/>
          </p:cNvSpPr>
          <p:nvPr>
            <p:ph type="body" sz="quarter" idx="18"/>
          </p:nvPr>
        </p:nvSpPr>
        <p:spPr>
          <a:xfrm>
            <a:off x="2931307" y="4791737"/>
            <a:ext cx="2144574" cy="1780652"/>
          </a:xfrm>
        </p:spPr>
        <p:txBody>
          <a:bodyPr lIns="182880" tIns="182880" rIns="182880" bIns="182880" anchor="ctr">
            <a:noAutofit/>
          </a:bodyPr>
          <a:lstStyle>
            <a:lvl1pPr marL="0" indent="0">
              <a:buNone/>
              <a:defRPr sz="2353" b="0">
                <a:solidFill>
                  <a:schemeClr val="bg1"/>
                </a:solidFill>
                <a:latin typeface="+mj-lt"/>
              </a:defRPr>
            </a:lvl1pPr>
            <a:lvl2pPr>
              <a:defRPr sz="1765">
                <a:solidFill>
                  <a:schemeClr val="bg1"/>
                </a:solidFill>
              </a:defRPr>
            </a:lvl2pPr>
            <a:lvl3pPr>
              <a:defRPr sz="1568">
                <a:solidFill>
                  <a:schemeClr val="bg1"/>
                </a:solidFill>
              </a:defRPr>
            </a:lvl3pPr>
            <a:lvl4pPr>
              <a:defRPr sz="1372">
                <a:solidFill>
                  <a:schemeClr val="bg1"/>
                </a:solidFill>
              </a:defRPr>
            </a:lvl4pPr>
            <a:lvl5pPr>
              <a:defRPr sz="1372">
                <a:solidFill>
                  <a:schemeClr val="bg1"/>
                </a:solidFill>
              </a:defRPr>
            </a:lvl5pPr>
          </a:lstStyle>
          <a:p>
            <a:pPr lvl="0"/>
            <a:r>
              <a:rPr lang="en-US" dirty="0"/>
              <a:t>Click to edit Master text styles</a:t>
            </a:r>
          </a:p>
        </p:txBody>
      </p:sp>
      <p:sp>
        <p:nvSpPr>
          <p:cNvPr id="30" name="Text Placeholder 27"/>
          <p:cNvSpPr>
            <a:spLocks noGrp="1"/>
          </p:cNvSpPr>
          <p:nvPr>
            <p:ph type="body" sz="quarter" idx="19"/>
          </p:nvPr>
        </p:nvSpPr>
        <p:spPr>
          <a:xfrm>
            <a:off x="5190116" y="4791737"/>
            <a:ext cx="2144574" cy="1780652"/>
          </a:xfrm>
        </p:spPr>
        <p:txBody>
          <a:bodyPr lIns="182880" tIns="182880" rIns="182880" bIns="182880" anchor="ctr">
            <a:noAutofit/>
          </a:bodyPr>
          <a:lstStyle>
            <a:lvl1pPr marL="0" indent="0">
              <a:buNone/>
              <a:defRPr sz="2353" b="0">
                <a:solidFill>
                  <a:schemeClr val="bg1"/>
                </a:solidFill>
                <a:latin typeface="+mj-lt"/>
              </a:defRPr>
            </a:lvl1pPr>
            <a:lvl2pPr>
              <a:defRPr sz="1765">
                <a:solidFill>
                  <a:schemeClr val="bg1"/>
                </a:solidFill>
              </a:defRPr>
            </a:lvl2pPr>
            <a:lvl3pPr>
              <a:defRPr sz="1568">
                <a:solidFill>
                  <a:schemeClr val="bg1"/>
                </a:solidFill>
              </a:defRPr>
            </a:lvl3pPr>
            <a:lvl4pPr>
              <a:defRPr sz="1372">
                <a:solidFill>
                  <a:schemeClr val="bg1"/>
                </a:solidFill>
              </a:defRPr>
            </a:lvl4pPr>
            <a:lvl5pPr>
              <a:defRPr sz="1372">
                <a:solidFill>
                  <a:schemeClr val="bg1"/>
                </a:solidFill>
              </a:defRPr>
            </a:lvl5pPr>
          </a:lstStyle>
          <a:p>
            <a:pPr lvl="0"/>
            <a:r>
              <a:rPr lang="en-US" dirty="0"/>
              <a:t>Click to edit Master text styles</a:t>
            </a:r>
          </a:p>
        </p:txBody>
      </p:sp>
      <p:sp>
        <p:nvSpPr>
          <p:cNvPr id="31" name="Text Placeholder 27"/>
          <p:cNvSpPr>
            <a:spLocks noGrp="1"/>
          </p:cNvSpPr>
          <p:nvPr>
            <p:ph type="body" sz="quarter" idx="20"/>
          </p:nvPr>
        </p:nvSpPr>
        <p:spPr>
          <a:xfrm>
            <a:off x="7439081" y="4791737"/>
            <a:ext cx="2144574" cy="1780652"/>
          </a:xfrm>
        </p:spPr>
        <p:txBody>
          <a:bodyPr lIns="182880" tIns="182880" rIns="182880" bIns="182880" anchor="ctr">
            <a:noAutofit/>
          </a:bodyPr>
          <a:lstStyle>
            <a:lvl1pPr marL="0" indent="0">
              <a:buNone/>
              <a:defRPr sz="2353" b="0">
                <a:solidFill>
                  <a:schemeClr val="bg1"/>
                </a:solidFill>
                <a:latin typeface="+mj-lt"/>
              </a:defRPr>
            </a:lvl1pPr>
            <a:lvl2pPr>
              <a:defRPr sz="1765">
                <a:solidFill>
                  <a:schemeClr val="bg1"/>
                </a:solidFill>
              </a:defRPr>
            </a:lvl2pPr>
            <a:lvl3pPr>
              <a:defRPr sz="1568">
                <a:solidFill>
                  <a:schemeClr val="bg1"/>
                </a:solidFill>
              </a:defRPr>
            </a:lvl3pPr>
            <a:lvl4pPr>
              <a:defRPr sz="1372">
                <a:solidFill>
                  <a:schemeClr val="bg1"/>
                </a:solidFill>
              </a:defRPr>
            </a:lvl4pPr>
            <a:lvl5pPr>
              <a:defRPr sz="1372">
                <a:solidFill>
                  <a:schemeClr val="bg1"/>
                </a:solidFill>
              </a:defRPr>
            </a:lvl5pPr>
          </a:lstStyle>
          <a:p>
            <a:pPr lvl="0"/>
            <a:r>
              <a:rPr lang="en-US" dirty="0"/>
              <a:t>Click to edit Master text styles</a:t>
            </a:r>
          </a:p>
        </p:txBody>
      </p:sp>
      <p:sp>
        <p:nvSpPr>
          <p:cNvPr id="32" name="Text Placeholder 27"/>
          <p:cNvSpPr>
            <a:spLocks noGrp="1"/>
          </p:cNvSpPr>
          <p:nvPr>
            <p:ph type="body" sz="quarter" idx="21"/>
          </p:nvPr>
        </p:nvSpPr>
        <p:spPr>
          <a:xfrm>
            <a:off x="9660878" y="4791737"/>
            <a:ext cx="2144574" cy="1780652"/>
          </a:xfrm>
        </p:spPr>
        <p:txBody>
          <a:bodyPr lIns="182880" tIns="182880" rIns="182880" bIns="182880" anchor="ctr">
            <a:noAutofit/>
          </a:bodyPr>
          <a:lstStyle>
            <a:lvl1pPr marL="0" indent="0">
              <a:buNone/>
              <a:defRPr sz="2353" b="0">
                <a:solidFill>
                  <a:schemeClr val="bg1"/>
                </a:solidFill>
                <a:latin typeface="+mj-lt"/>
              </a:defRPr>
            </a:lvl1pPr>
            <a:lvl2pPr>
              <a:defRPr sz="1765">
                <a:solidFill>
                  <a:schemeClr val="bg1"/>
                </a:solidFill>
              </a:defRPr>
            </a:lvl2pPr>
            <a:lvl3pPr>
              <a:defRPr sz="1568">
                <a:solidFill>
                  <a:schemeClr val="bg1"/>
                </a:solidFill>
              </a:defRPr>
            </a:lvl3pPr>
            <a:lvl4pPr>
              <a:defRPr sz="1372">
                <a:solidFill>
                  <a:schemeClr val="bg1"/>
                </a:solidFill>
              </a:defRPr>
            </a:lvl4pPr>
            <a:lvl5pPr>
              <a:defRPr sz="1372">
                <a:solidFill>
                  <a:schemeClr val="bg1"/>
                </a:solidFill>
              </a:defRPr>
            </a:lvl5pPr>
          </a:lstStyle>
          <a:p>
            <a:pPr lvl="0"/>
            <a:r>
              <a:rPr lang="en-US" dirty="0"/>
              <a:t>Click to edit Master text styles</a:t>
            </a:r>
          </a:p>
        </p:txBody>
      </p:sp>
      <p:sp>
        <p:nvSpPr>
          <p:cNvPr id="38" name="TextBox 37"/>
          <p:cNvSpPr txBox="1"/>
          <p:nvPr userDrawn="1"/>
        </p:nvSpPr>
        <p:spPr>
          <a:xfrm>
            <a:off x="11021709" y="6562726"/>
            <a:ext cx="886056" cy="246221"/>
          </a:xfrm>
          <a:prstGeom prst="rect">
            <a:avLst/>
          </a:prstGeom>
          <a:noFill/>
        </p:spPr>
        <p:txBody>
          <a:bodyPr wrap="square" lIns="91444" tIns="45722" rIns="91444" bIns="45722" rtlCol="0">
            <a:spAutoFit/>
          </a:bodyPr>
          <a:lstStyle/>
          <a:p>
            <a:pPr algn="r"/>
            <a:fld id="{B20CE325-7CED-4884-9B41-E89F8821D588}" type="slidenum">
              <a:rPr lang="en-US" sz="980" smtClean="0">
                <a:solidFill>
                  <a:schemeClr val="accent5"/>
                </a:solidFill>
              </a:rPr>
              <a:pPr algn="r"/>
              <a:t>‹#›</a:t>
            </a:fld>
            <a:endParaRPr lang="en-US" sz="980" dirty="0">
              <a:solidFill>
                <a:schemeClr val="accent5"/>
              </a:solidFill>
            </a:endParaRPr>
          </a:p>
        </p:txBody>
      </p:sp>
    </p:spTree>
    <p:extLst>
      <p:ext uri="{BB962C8B-B14F-4D97-AF65-F5344CB8AC3E}">
        <p14:creationId xmlns:p14="http://schemas.microsoft.com/office/powerpoint/2010/main" val="2921670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5" name="Text Placeholder 13"/>
          <p:cNvSpPr>
            <a:spLocks noGrp="1"/>
          </p:cNvSpPr>
          <p:nvPr userDrawn="1">
            <p:ph type="body" sz="quarter" idx="12"/>
          </p:nvPr>
        </p:nvSpPr>
        <p:spPr>
          <a:xfrm>
            <a:off x="284802" y="3510968"/>
            <a:ext cx="2241062" cy="3051295"/>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0" indent="0">
              <a:spcBef>
                <a:spcPts val="0"/>
              </a:spcBef>
              <a:spcAft>
                <a:spcPts val="0"/>
              </a:spcAft>
              <a:buFont typeface="Arial" pitchFamily="34" charset="0"/>
              <a:buNone/>
              <a:defRPr lang="en-US" sz="1568" b="1" smtClean="0">
                <a:solidFill>
                  <a:schemeClr val="accent6">
                    <a:lumMod val="75000"/>
                  </a:schemeClr>
                </a:solidFill>
                <a:latin typeface="Segoe UI"/>
                <a:cs typeface="Segoe UI"/>
              </a:defRPr>
            </a:lvl1pPr>
            <a:lvl2pPr marL="227209" indent="-166517">
              <a:spcBef>
                <a:spcPts val="0"/>
              </a:spcBef>
              <a:spcAft>
                <a:spcPts val="1176"/>
              </a:spcAft>
              <a:buFont typeface="Arial" pitchFamily="34" charset="0"/>
              <a:buChar char="•"/>
              <a:defRPr lang="en-US" sz="1372"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a:p>
            <a:pPr marL="227209" lvl="1">
              <a:lnSpc>
                <a:spcPct val="90000"/>
              </a:lnSpc>
              <a:spcAft>
                <a:spcPts val="2353"/>
              </a:spcAft>
            </a:pPr>
            <a:r>
              <a:rPr lang="en-US" dirty="0"/>
              <a:t>Click to edit</a:t>
            </a:r>
          </a:p>
        </p:txBody>
      </p:sp>
      <p:sp>
        <p:nvSpPr>
          <p:cNvPr id="20" name="Title 6"/>
          <p:cNvSpPr>
            <a:spLocks noGrp="1"/>
          </p:cNvSpPr>
          <p:nvPr userDrawn="1">
            <p:ph type="title"/>
          </p:nvPr>
        </p:nvSpPr>
        <p:spPr>
          <a:xfrm>
            <a:off x="284238" y="295275"/>
            <a:ext cx="11623527" cy="780588"/>
          </a:xfrm>
        </p:spPr>
        <p:txBody>
          <a:bodyPr vert="horz" lIns="93278" tIns="46639" rIns="93278" bIns="46639" rtlCol="0" anchor="t" anchorCtr="0">
            <a:noAutofit/>
          </a:bodyPr>
          <a:lstStyle>
            <a:lvl1pPr>
              <a:defRPr lang="en-US" sz="3529" dirty="0">
                <a:solidFill>
                  <a:schemeClr val="accent1"/>
                </a:solidFill>
              </a:defRPr>
            </a:lvl1pPr>
          </a:lstStyle>
          <a:p>
            <a:pPr marL="0" lvl="0" indent="0">
              <a:lnSpc>
                <a:spcPct val="80000"/>
              </a:lnSpc>
              <a:buFont typeface="Arial" pitchFamily="34" charset="0"/>
            </a:pPr>
            <a:r>
              <a:rPr lang="en-US" dirty="0"/>
              <a:t>Click to edit Master title style</a:t>
            </a:r>
          </a:p>
        </p:txBody>
      </p:sp>
      <p:sp>
        <p:nvSpPr>
          <p:cNvPr id="22" name="Text Placeholder 13"/>
          <p:cNvSpPr>
            <a:spLocks noGrp="1"/>
          </p:cNvSpPr>
          <p:nvPr>
            <p:ph type="body" sz="quarter" idx="13"/>
          </p:nvPr>
        </p:nvSpPr>
        <p:spPr>
          <a:xfrm>
            <a:off x="2626934" y="3510968"/>
            <a:ext cx="2241062" cy="3051295"/>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0" indent="0">
              <a:spcBef>
                <a:spcPts val="0"/>
              </a:spcBef>
              <a:spcAft>
                <a:spcPts val="0"/>
              </a:spcAft>
              <a:buFont typeface="Arial" pitchFamily="34" charset="0"/>
              <a:buNone/>
              <a:defRPr lang="en-US" sz="1568" b="1" smtClean="0">
                <a:solidFill>
                  <a:schemeClr val="accent6">
                    <a:lumMod val="75000"/>
                  </a:schemeClr>
                </a:solidFill>
                <a:latin typeface="Segoe UI"/>
                <a:cs typeface="Segoe UI"/>
              </a:defRPr>
            </a:lvl1pPr>
            <a:lvl2pPr marL="227209" indent="-166517">
              <a:spcBef>
                <a:spcPts val="0"/>
              </a:spcBef>
              <a:spcAft>
                <a:spcPts val="1176"/>
              </a:spcAft>
              <a:buFont typeface="Arial" pitchFamily="34" charset="0"/>
              <a:buChar char="•"/>
              <a:defRPr lang="en-US" sz="1372"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a:p>
            <a:pPr marL="227209" lvl="1">
              <a:lnSpc>
                <a:spcPct val="90000"/>
              </a:lnSpc>
              <a:spcAft>
                <a:spcPts val="2353"/>
              </a:spcAft>
            </a:pPr>
            <a:r>
              <a:rPr lang="en-US" dirty="0"/>
              <a:t>Click to edit</a:t>
            </a:r>
          </a:p>
        </p:txBody>
      </p:sp>
      <p:sp>
        <p:nvSpPr>
          <p:cNvPr id="23" name="Text Placeholder 13"/>
          <p:cNvSpPr>
            <a:spLocks noGrp="1"/>
          </p:cNvSpPr>
          <p:nvPr>
            <p:ph type="body" sz="quarter" idx="14"/>
          </p:nvPr>
        </p:nvSpPr>
        <p:spPr>
          <a:xfrm>
            <a:off x="4969065" y="3510968"/>
            <a:ext cx="2241062" cy="3051295"/>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0" indent="0">
              <a:spcBef>
                <a:spcPts val="0"/>
              </a:spcBef>
              <a:spcAft>
                <a:spcPts val="0"/>
              </a:spcAft>
              <a:buFont typeface="Arial" pitchFamily="34" charset="0"/>
              <a:buNone/>
              <a:defRPr lang="en-US" sz="1568" b="1" smtClean="0">
                <a:solidFill>
                  <a:schemeClr val="accent6">
                    <a:lumMod val="75000"/>
                  </a:schemeClr>
                </a:solidFill>
                <a:latin typeface="Segoe UI"/>
                <a:cs typeface="Segoe UI"/>
              </a:defRPr>
            </a:lvl1pPr>
            <a:lvl2pPr marL="227209" indent="-166517">
              <a:spcBef>
                <a:spcPts val="0"/>
              </a:spcBef>
              <a:spcAft>
                <a:spcPts val="1176"/>
              </a:spcAft>
              <a:buFont typeface="Arial" pitchFamily="34" charset="0"/>
              <a:buChar char="•"/>
              <a:defRPr lang="en-US" sz="1372"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a:p>
            <a:pPr marL="227209" lvl="1">
              <a:lnSpc>
                <a:spcPct val="90000"/>
              </a:lnSpc>
              <a:spcAft>
                <a:spcPts val="2353"/>
              </a:spcAft>
            </a:pPr>
            <a:r>
              <a:rPr lang="en-US" dirty="0"/>
              <a:t>Click to edit</a:t>
            </a:r>
          </a:p>
        </p:txBody>
      </p:sp>
      <p:sp>
        <p:nvSpPr>
          <p:cNvPr id="24" name="Text Placeholder 13"/>
          <p:cNvSpPr>
            <a:spLocks noGrp="1"/>
          </p:cNvSpPr>
          <p:nvPr>
            <p:ph type="body" sz="quarter" idx="15"/>
          </p:nvPr>
        </p:nvSpPr>
        <p:spPr>
          <a:xfrm>
            <a:off x="7311196" y="3510968"/>
            <a:ext cx="2241062" cy="3051295"/>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0" indent="0">
              <a:spcBef>
                <a:spcPts val="0"/>
              </a:spcBef>
              <a:spcAft>
                <a:spcPts val="0"/>
              </a:spcAft>
              <a:buFont typeface="Arial" pitchFamily="34" charset="0"/>
              <a:buNone/>
              <a:defRPr lang="en-US" sz="1568" b="1" smtClean="0">
                <a:solidFill>
                  <a:schemeClr val="accent6">
                    <a:lumMod val="75000"/>
                  </a:schemeClr>
                </a:solidFill>
                <a:latin typeface="Segoe UI"/>
                <a:cs typeface="Segoe UI"/>
              </a:defRPr>
            </a:lvl1pPr>
            <a:lvl2pPr marL="227209" indent="-166517">
              <a:spcBef>
                <a:spcPts val="0"/>
              </a:spcBef>
              <a:spcAft>
                <a:spcPts val="1176"/>
              </a:spcAft>
              <a:buFont typeface="Arial" pitchFamily="34" charset="0"/>
              <a:buChar char="•"/>
              <a:defRPr lang="en-US" sz="1372"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a:p>
            <a:pPr marL="227209" lvl="1">
              <a:lnSpc>
                <a:spcPct val="90000"/>
              </a:lnSpc>
              <a:spcAft>
                <a:spcPts val="2353"/>
              </a:spcAft>
            </a:pPr>
            <a:r>
              <a:rPr lang="en-US" dirty="0"/>
              <a:t>Click to edit</a:t>
            </a:r>
          </a:p>
        </p:txBody>
      </p:sp>
      <p:sp>
        <p:nvSpPr>
          <p:cNvPr id="25" name="Text Placeholder 13"/>
          <p:cNvSpPr>
            <a:spLocks noGrp="1"/>
          </p:cNvSpPr>
          <p:nvPr>
            <p:ph type="body" sz="quarter" idx="16"/>
          </p:nvPr>
        </p:nvSpPr>
        <p:spPr>
          <a:xfrm>
            <a:off x="9653326" y="3510968"/>
            <a:ext cx="2241062" cy="3051295"/>
          </a:xfrm>
          <a:solidFill>
            <a:schemeClr val="bg1">
              <a:lumMod val="95000"/>
              <a:alpha val="71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lvl1pPr marL="0" indent="0">
              <a:spcBef>
                <a:spcPts val="0"/>
              </a:spcBef>
              <a:spcAft>
                <a:spcPts val="0"/>
              </a:spcAft>
              <a:buFont typeface="Arial" pitchFamily="34" charset="0"/>
              <a:buNone/>
              <a:defRPr lang="en-US" sz="1568" b="1" smtClean="0">
                <a:solidFill>
                  <a:schemeClr val="accent6">
                    <a:lumMod val="75000"/>
                  </a:schemeClr>
                </a:solidFill>
                <a:latin typeface="Segoe UI"/>
                <a:cs typeface="Segoe UI"/>
              </a:defRPr>
            </a:lvl1pPr>
            <a:lvl2pPr marL="227209" indent="-166517">
              <a:spcBef>
                <a:spcPts val="0"/>
              </a:spcBef>
              <a:spcAft>
                <a:spcPts val="1176"/>
              </a:spcAft>
              <a:buFont typeface="Arial" pitchFamily="34" charset="0"/>
              <a:buChar char="•"/>
              <a:defRPr lang="en-US" sz="1372" smtClean="0">
                <a:solidFill>
                  <a:schemeClr val="tx1"/>
                </a:solidFill>
              </a:defRPr>
            </a:lvl2pPr>
            <a:lvl3pPr marL="672290" indent="0">
              <a:buNone/>
              <a:defRPr lang="en-US" sz="1568" smtClean="0">
                <a:solidFill>
                  <a:schemeClr val="tx1"/>
                </a:solidFill>
              </a:defRPr>
            </a:lvl3pPr>
            <a:lvl4pPr marL="1120483" indent="0">
              <a:buNone/>
              <a:defRPr lang="en-US" sz="1568" smtClean="0">
                <a:solidFill>
                  <a:schemeClr val="tx1"/>
                </a:solidFill>
              </a:defRPr>
            </a:lvl4pPr>
            <a:lvl5pPr marL="1568676" indent="0">
              <a:buNone/>
              <a:defRPr lang="en-US" sz="1568">
                <a:solidFill>
                  <a:schemeClr val="tx1"/>
                </a:solidFill>
              </a:defRPr>
            </a:lvl5pPr>
          </a:lstStyle>
          <a:p>
            <a:pPr marL="0" lvl="0">
              <a:lnSpc>
                <a:spcPct val="90000"/>
              </a:lnSpc>
              <a:spcAft>
                <a:spcPts val="2353"/>
              </a:spcAft>
            </a:pPr>
            <a:r>
              <a:rPr lang="en-US" dirty="0"/>
              <a:t>Click to edit Master text styles</a:t>
            </a:r>
          </a:p>
          <a:p>
            <a:pPr marL="227209" lvl="1">
              <a:lnSpc>
                <a:spcPct val="90000"/>
              </a:lnSpc>
              <a:spcAft>
                <a:spcPts val="2353"/>
              </a:spcAft>
            </a:pPr>
            <a:r>
              <a:rPr lang="en-US" dirty="0"/>
              <a:t>Click to edit</a:t>
            </a:r>
          </a:p>
        </p:txBody>
      </p:sp>
      <p:sp>
        <p:nvSpPr>
          <p:cNvPr id="28" name="Text Placeholder 27"/>
          <p:cNvSpPr>
            <a:spLocks noGrp="1"/>
          </p:cNvSpPr>
          <p:nvPr>
            <p:ph type="body" sz="quarter" idx="17"/>
          </p:nvPr>
        </p:nvSpPr>
        <p:spPr>
          <a:xfrm>
            <a:off x="277249" y="1228877"/>
            <a:ext cx="2241062" cy="1434483"/>
          </a:xfrm>
          <a:noFill/>
        </p:spPr>
        <p:txBody>
          <a:bodyPr lIns="182880" tIns="182880" rIns="182880" bIns="182880" anchor="t">
            <a:noAutofit/>
          </a:bodyPr>
          <a:lstStyle>
            <a:lvl1pPr marL="0" indent="0">
              <a:lnSpc>
                <a:spcPct val="90000"/>
              </a:lnSpc>
              <a:spcBef>
                <a:spcPts val="0"/>
              </a:spcBef>
              <a:buNone/>
              <a:defRPr sz="1961" b="0">
                <a:solidFill>
                  <a:schemeClr val="bg1"/>
                </a:solidFill>
                <a:latin typeface="+mj-lt"/>
              </a:defRPr>
            </a:lvl1pPr>
            <a:lvl2pPr>
              <a:defRPr sz="1765">
                <a:solidFill>
                  <a:schemeClr val="bg1"/>
                </a:solidFill>
              </a:defRPr>
            </a:lvl2pPr>
            <a:lvl3pPr>
              <a:defRPr sz="1568">
                <a:solidFill>
                  <a:schemeClr val="bg1"/>
                </a:solidFill>
              </a:defRPr>
            </a:lvl3pPr>
            <a:lvl4pPr>
              <a:defRPr sz="1372">
                <a:solidFill>
                  <a:schemeClr val="bg1"/>
                </a:solidFill>
              </a:defRPr>
            </a:lvl4pPr>
            <a:lvl5pPr>
              <a:defRPr sz="1372">
                <a:solidFill>
                  <a:schemeClr val="bg1"/>
                </a:solidFill>
              </a:defRPr>
            </a:lvl5pPr>
          </a:lstStyle>
          <a:p>
            <a:pPr lvl="0"/>
            <a:r>
              <a:rPr lang="en-US" dirty="0"/>
              <a:t>Click to edit Master text styles</a:t>
            </a:r>
          </a:p>
        </p:txBody>
      </p:sp>
      <p:sp>
        <p:nvSpPr>
          <p:cNvPr id="29" name="Text Placeholder 27"/>
          <p:cNvSpPr>
            <a:spLocks noGrp="1"/>
          </p:cNvSpPr>
          <p:nvPr>
            <p:ph type="body" sz="quarter" idx="18"/>
          </p:nvPr>
        </p:nvSpPr>
        <p:spPr>
          <a:xfrm>
            <a:off x="2621268" y="1228877"/>
            <a:ext cx="2241062" cy="1434483"/>
          </a:xfrm>
          <a:noFill/>
        </p:spPr>
        <p:txBody>
          <a:bodyPr lIns="182880" tIns="182880" rIns="182880" bIns="182880" anchor="t">
            <a:noAutofit/>
          </a:bodyPr>
          <a:lstStyle>
            <a:lvl1pPr marL="0" indent="0">
              <a:lnSpc>
                <a:spcPct val="90000"/>
              </a:lnSpc>
              <a:spcBef>
                <a:spcPts val="0"/>
              </a:spcBef>
              <a:buNone/>
              <a:defRPr sz="1961" b="0">
                <a:solidFill>
                  <a:schemeClr val="bg1"/>
                </a:solidFill>
                <a:latin typeface="+mj-lt"/>
              </a:defRPr>
            </a:lvl1pPr>
            <a:lvl2pPr>
              <a:defRPr sz="1765">
                <a:solidFill>
                  <a:schemeClr val="bg1"/>
                </a:solidFill>
              </a:defRPr>
            </a:lvl2pPr>
            <a:lvl3pPr>
              <a:defRPr sz="1568">
                <a:solidFill>
                  <a:schemeClr val="bg1"/>
                </a:solidFill>
              </a:defRPr>
            </a:lvl3pPr>
            <a:lvl4pPr>
              <a:defRPr sz="1372">
                <a:solidFill>
                  <a:schemeClr val="bg1"/>
                </a:solidFill>
              </a:defRPr>
            </a:lvl4pPr>
            <a:lvl5pPr>
              <a:defRPr sz="1372">
                <a:solidFill>
                  <a:schemeClr val="bg1"/>
                </a:solidFill>
              </a:defRPr>
            </a:lvl5pPr>
          </a:lstStyle>
          <a:p>
            <a:pPr lvl="0"/>
            <a:r>
              <a:rPr lang="en-US" dirty="0"/>
              <a:t>Click to edit Master text styles</a:t>
            </a:r>
          </a:p>
        </p:txBody>
      </p:sp>
      <p:sp>
        <p:nvSpPr>
          <p:cNvPr id="30" name="Text Placeholder 27"/>
          <p:cNvSpPr>
            <a:spLocks noGrp="1"/>
          </p:cNvSpPr>
          <p:nvPr>
            <p:ph type="body" sz="quarter" idx="19"/>
          </p:nvPr>
        </p:nvSpPr>
        <p:spPr>
          <a:xfrm>
            <a:off x="4965288" y="1228877"/>
            <a:ext cx="2241062" cy="1434483"/>
          </a:xfrm>
          <a:noFill/>
        </p:spPr>
        <p:txBody>
          <a:bodyPr lIns="182880" tIns="182880" rIns="182880" bIns="182880" anchor="t">
            <a:noAutofit/>
          </a:bodyPr>
          <a:lstStyle>
            <a:lvl1pPr marL="0" indent="0">
              <a:lnSpc>
                <a:spcPct val="90000"/>
              </a:lnSpc>
              <a:spcBef>
                <a:spcPts val="0"/>
              </a:spcBef>
              <a:buNone/>
              <a:defRPr sz="1961" b="0">
                <a:solidFill>
                  <a:schemeClr val="bg1"/>
                </a:solidFill>
                <a:latin typeface="+mj-lt"/>
              </a:defRPr>
            </a:lvl1pPr>
            <a:lvl2pPr>
              <a:defRPr sz="1765">
                <a:solidFill>
                  <a:schemeClr val="bg1"/>
                </a:solidFill>
              </a:defRPr>
            </a:lvl2pPr>
            <a:lvl3pPr>
              <a:defRPr sz="1568">
                <a:solidFill>
                  <a:schemeClr val="bg1"/>
                </a:solidFill>
              </a:defRPr>
            </a:lvl3pPr>
            <a:lvl4pPr>
              <a:defRPr sz="1372">
                <a:solidFill>
                  <a:schemeClr val="bg1"/>
                </a:solidFill>
              </a:defRPr>
            </a:lvl4pPr>
            <a:lvl5pPr>
              <a:defRPr sz="1372">
                <a:solidFill>
                  <a:schemeClr val="bg1"/>
                </a:solidFill>
              </a:defRPr>
            </a:lvl5pPr>
          </a:lstStyle>
          <a:p>
            <a:pPr lvl="0"/>
            <a:r>
              <a:rPr lang="en-US" dirty="0"/>
              <a:t>Click to edit Master text styles</a:t>
            </a:r>
          </a:p>
        </p:txBody>
      </p:sp>
      <p:sp>
        <p:nvSpPr>
          <p:cNvPr id="31" name="Text Placeholder 27"/>
          <p:cNvSpPr>
            <a:spLocks noGrp="1"/>
          </p:cNvSpPr>
          <p:nvPr>
            <p:ph type="body" sz="quarter" idx="20"/>
          </p:nvPr>
        </p:nvSpPr>
        <p:spPr>
          <a:xfrm>
            <a:off x="7309307" y="1228877"/>
            <a:ext cx="2241062" cy="1434483"/>
          </a:xfrm>
          <a:noFill/>
        </p:spPr>
        <p:txBody>
          <a:bodyPr lIns="182880" tIns="182880" rIns="182880" bIns="182880" anchor="t">
            <a:noAutofit/>
          </a:bodyPr>
          <a:lstStyle>
            <a:lvl1pPr marL="0" indent="0">
              <a:lnSpc>
                <a:spcPct val="90000"/>
              </a:lnSpc>
              <a:spcBef>
                <a:spcPts val="0"/>
              </a:spcBef>
              <a:buNone/>
              <a:defRPr sz="1961" b="0">
                <a:solidFill>
                  <a:schemeClr val="bg1"/>
                </a:solidFill>
                <a:latin typeface="+mj-lt"/>
              </a:defRPr>
            </a:lvl1pPr>
            <a:lvl2pPr>
              <a:defRPr sz="1765">
                <a:solidFill>
                  <a:schemeClr val="bg1"/>
                </a:solidFill>
              </a:defRPr>
            </a:lvl2pPr>
            <a:lvl3pPr>
              <a:defRPr sz="1568">
                <a:solidFill>
                  <a:schemeClr val="bg1"/>
                </a:solidFill>
              </a:defRPr>
            </a:lvl3pPr>
            <a:lvl4pPr>
              <a:defRPr sz="1372">
                <a:solidFill>
                  <a:schemeClr val="bg1"/>
                </a:solidFill>
              </a:defRPr>
            </a:lvl4pPr>
            <a:lvl5pPr>
              <a:defRPr sz="1372">
                <a:solidFill>
                  <a:schemeClr val="bg1"/>
                </a:solidFill>
              </a:defRPr>
            </a:lvl5pPr>
          </a:lstStyle>
          <a:p>
            <a:pPr lvl="0"/>
            <a:r>
              <a:rPr lang="en-US" dirty="0"/>
              <a:t>Click to edit Master text styles</a:t>
            </a:r>
          </a:p>
        </p:txBody>
      </p:sp>
      <p:sp>
        <p:nvSpPr>
          <p:cNvPr id="32" name="Text Placeholder 27"/>
          <p:cNvSpPr>
            <a:spLocks noGrp="1"/>
          </p:cNvSpPr>
          <p:nvPr>
            <p:ph type="body" sz="quarter" idx="21"/>
          </p:nvPr>
        </p:nvSpPr>
        <p:spPr>
          <a:xfrm>
            <a:off x="9653326" y="1228877"/>
            <a:ext cx="2241062" cy="1434483"/>
          </a:xfrm>
          <a:noFill/>
        </p:spPr>
        <p:txBody>
          <a:bodyPr lIns="182880" tIns="182880" rIns="182880" bIns="182880" anchor="t">
            <a:noAutofit/>
          </a:bodyPr>
          <a:lstStyle>
            <a:lvl1pPr marL="0" indent="0">
              <a:lnSpc>
                <a:spcPct val="90000"/>
              </a:lnSpc>
              <a:spcBef>
                <a:spcPts val="0"/>
              </a:spcBef>
              <a:buNone/>
              <a:defRPr sz="1961" b="0">
                <a:solidFill>
                  <a:schemeClr val="bg1"/>
                </a:solidFill>
                <a:latin typeface="+mj-lt"/>
              </a:defRPr>
            </a:lvl1pPr>
            <a:lvl2pPr>
              <a:defRPr sz="1765">
                <a:solidFill>
                  <a:schemeClr val="bg1"/>
                </a:solidFill>
              </a:defRPr>
            </a:lvl2pPr>
            <a:lvl3pPr>
              <a:defRPr sz="1568">
                <a:solidFill>
                  <a:schemeClr val="bg1"/>
                </a:solidFill>
              </a:defRPr>
            </a:lvl3pPr>
            <a:lvl4pPr>
              <a:defRPr sz="1372">
                <a:solidFill>
                  <a:schemeClr val="bg1"/>
                </a:solidFill>
              </a:defRPr>
            </a:lvl4pPr>
            <a:lvl5pPr>
              <a:defRPr sz="1372">
                <a:solidFill>
                  <a:schemeClr val="bg1"/>
                </a:solidFill>
              </a:defRPr>
            </a:lvl5pPr>
          </a:lstStyle>
          <a:p>
            <a:pPr lvl="0"/>
            <a:r>
              <a:rPr lang="en-US" dirty="0"/>
              <a:t>Click to edit Master text styles</a:t>
            </a:r>
          </a:p>
        </p:txBody>
      </p:sp>
      <p:sp>
        <p:nvSpPr>
          <p:cNvPr id="46" name="TextBox 45"/>
          <p:cNvSpPr txBox="1"/>
          <p:nvPr userDrawn="1"/>
        </p:nvSpPr>
        <p:spPr>
          <a:xfrm>
            <a:off x="11021709" y="6562726"/>
            <a:ext cx="886056" cy="246221"/>
          </a:xfrm>
          <a:prstGeom prst="rect">
            <a:avLst/>
          </a:prstGeom>
          <a:noFill/>
        </p:spPr>
        <p:txBody>
          <a:bodyPr wrap="square" lIns="91444" tIns="45722" rIns="91444" bIns="45722" rtlCol="0">
            <a:spAutoFit/>
          </a:bodyPr>
          <a:lstStyle/>
          <a:p>
            <a:pPr algn="r"/>
            <a:fld id="{B20CE325-7CED-4884-9B41-E89F8821D588}" type="slidenum">
              <a:rPr lang="en-US" sz="980" smtClean="0">
                <a:solidFill>
                  <a:schemeClr val="accent5"/>
                </a:solidFill>
              </a:rPr>
              <a:pPr algn="r"/>
              <a:t>‹#›</a:t>
            </a:fld>
            <a:endParaRPr lang="en-US" sz="980" dirty="0">
              <a:solidFill>
                <a:schemeClr val="accent5"/>
              </a:solidFill>
            </a:endParaRPr>
          </a:p>
        </p:txBody>
      </p:sp>
    </p:spTree>
    <p:extLst>
      <p:ext uri="{BB962C8B-B14F-4D97-AF65-F5344CB8AC3E}">
        <p14:creationId xmlns:p14="http://schemas.microsoft.com/office/powerpoint/2010/main" val="911406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aragraph">
    <p:spTree>
      <p:nvGrpSpPr>
        <p:cNvPr id="1" name=""/>
        <p:cNvGrpSpPr/>
        <p:nvPr/>
      </p:nvGrpSpPr>
      <p:grpSpPr>
        <a:xfrm>
          <a:off x="0" y="0"/>
          <a:ext cx="0" cy="0"/>
          <a:chOff x="0" y="0"/>
          <a:chExt cx="0" cy="0"/>
        </a:xfrm>
      </p:grpSpPr>
      <p:sp>
        <p:nvSpPr>
          <p:cNvPr id="8" name="TextBox 7"/>
          <p:cNvSpPr txBox="1"/>
          <p:nvPr userDrawn="1"/>
        </p:nvSpPr>
        <p:spPr>
          <a:xfrm>
            <a:off x="11021709" y="6562726"/>
            <a:ext cx="886056" cy="246221"/>
          </a:xfrm>
          <a:prstGeom prst="rect">
            <a:avLst/>
          </a:prstGeom>
          <a:noFill/>
        </p:spPr>
        <p:txBody>
          <a:bodyPr wrap="square" lIns="91444" tIns="45722" rIns="91444" bIns="45722" rtlCol="0">
            <a:spAutoFit/>
          </a:bodyPr>
          <a:lstStyle/>
          <a:p>
            <a:pPr algn="r"/>
            <a:fld id="{B20CE325-7CED-4884-9B41-E89F8821D588}" type="slidenum">
              <a:rPr lang="en-US" sz="980" smtClean="0">
                <a:solidFill>
                  <a:schemeClr val="accent5"/>
                </a:solidFill>
              </a:rPr>
              <a:pPr algn="r"/>
              <a:t>‹#›</a:t>
            </a:fld>
            <a:endParaRPr lang="en-US" sz="980" dirty="0">
              <a:solidFill>
                <a:schemeClr val="accent5"/>
              </a:solidFill>
            </a:endParaRPr>
          </a:p>
        </p:txBody>
      </p:sp>
      <p:sp>
        <p:nvSpPr>
          <p:cNvPr id="5" name="Title 6"/>
          <p:cNvSpPr>
            <a:spLocks noGrp="1"/>
          </p:cNvSpPr>
          <p:nvPr>
            <p:ph type="title"/>
          </p:nvPr>
        </p:nvSpPr>
        <p:spPr>
          <a:xfrm>
            <a:off x="284238" y="295275"/>
            <a:ext cx="11623527" cy="780588"/>
          </a:xfrm>
        </p:spPr>
        <p:txBody>
          <a:bodyPr vert="horz" lIns="93278" tIns="46639" rIns="93278" bIns="46639" rtlCol="0" anchor="t" anchorCtr="0">
            <a:noAutofit/>
          </a:bodyPr>
          <a:lstStyle>
            <a:lvl1pPr>
              <a:defRPr lang="en-US" sz="3529" dirty="0">
                <a:solidFill>
                  <a:schemeClr val="accent1"/>
                </a:solidFill>
              </a:defRPr>
            </a:lvl1pPr>
          </a:lstStyle>
          <a:p>
            <a:pPr marL="0" lvl="0" indent="0">
              <a:lnSpc>
                <a:spcPct val="80000"/>
              </a:lnSpc>
              <a:buFont typeface="Arial" pitchFamily="34" charset="0"/>
            </a:pPr>
            <a:r>
              <a:rPr lang="en-US" dirty="0"/>
              <a:t>Click to edit Master title style</a:t>
            </a:r>
          </a:p>
        </p:txBody>
      </p:sp>
      <p:sp>
        <p:nvSpPr>
          <p:cNvPr id="3" name="Text Placeholder 2"/>
          <p:cNvSpPr>
            <a:spLocks noGrp="1" noChangeAspect="1"/>
          </p:cNvSpPr>
          <p:nvPr>
            <p:ph type="body" sz="quarter" idx="10"/>
          </p:nvPr>
        </p:nvSpPr>
        <p:spPr>
          <a:xfrm>
            <a:off x="284802" y="1218750"/>
            <a:ext cx="11622397" cy="1752636"/>
          </a:xfrm>
        </p:spPr>
        <p:txBody>
          <a:bodyPr vert="horz" wrap="square" lIns="93278" tIns="46639" rIns="93278" bIns="46639" rtlCol="0">
            <a:noAutofit/>
          </a:bodyPr>
          <a:lstStyle>
            <a:lvl1pPr marL="0" indent="0">
              <a:buNone/>
              <a:tabLst/>
              <a:defRPr lang="en-US" sz="1961" dirty="0" smtClean="0">
                <a:ea typeface="Segoe UI" panose="020B0502040204020203" pitchFamily="34" charset="0"/>
                <a:cs typeface="Segoe UI Light" panose="020B0502040204020203" pitchFamily="34" charset="0"/>
              </a:defRPr>
            </a:lvl1pPr>
          </a:lstStyle>
          <a:p>
            <a:pPr marL="0" lvl="0" indent="0"/>
            <a:r>
              <a:rPr lang="en-US" dirty="0"/>
              <a:t>Click to edit Master text styles</a:t>
            </a:r>
          </a:p>
        </p:txBody>
      </p:sp>
    </p:spTree>
    <p:extLst>
      <p:ext uri="{BB962C8B-B14F-4D97-AF65-F5344CB8AC3E}">
        <p14:creationId xmlns:p14="http://schemas.microsoft.com/office/powerpoint/2010/main" val="178585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ata slide, 6 graphics">
    <p:spTree>
      <p:nvGrpSpPr>
        <p:cNvPr id="1" name=""/>
        <p:cNvGrpSpPr/>
        <p:nvPr/>
      </p:nvGrpSpPr>
      <p:grpSpPr>
        <a:xfrm>
          <a:off x="0" y="0"/>
          <a:ext cx="0" cy="0"/>
          <a:chOff x="0" y="0"/>
          <a:chExt cx="0" cy="0"/>
        </a:xfrm>
      </p:grpSpPr>
      <p:sp>
        <p:nvSpPr>
          <p:cNvPr id="8" name="TextBox 7"/>
          <p:cNvSpPr txBox="1"/>
          <p:nvPr userDrawn="1"/>
        </p:nvSpPr>
        <p:spPr>
          <a:xfrm>
            <a:off x="11021709" y="6562726"/>
            <a:ext cx="886056" cy="246221"/>
          </a:xfrm>
          <a:prstGeom prst="rect">
            <a:avLst/>
          </a:prstGeom>
          <a:noFill/>
        </p:spPr>
        <p:txBody>
          <a:bodyPr wrap="square" lIns="91444" tIns="45722" rIns="91444" bIns="45722" rtlCol="0">
            <a:spAutoFit/>
          </a:bodyPr>
          <a:lstStyle/>
          <a:p>
            <a:pPr algn="r"/>
            <a:fld id="{B20CE325-7CED-4884-9B41-E89F8821D588}" type="slidenum">
              <a:rPr lang="en-US" sz="980" smtClean="0">
                <a:solidFill>
                  <a:schemeClr val="accent5"/>
                </a:solidFill>
              </a:rPr>
              <a:pPr algn="r"/>
              <a:t>‹#›</a:t>
            </a:fld>
            <a:endParaRPr lang="en-US" sz="980" dirty="0">
              <a:solidFill>
                <a:schemeClr val="accent5"/>
              </a:solidFill>
            </a:endParaRPr>
          </a:p>
        </p:txBody>
      </p:sp>
      <p:sp>
        <p:nvSpPr>
          <p:cNvPr id="5" name="Title 6"/>
          <p:cNvSpPr>
            <a:spLocks noGrp="1"/>
          </p:cNvSpPr>
          <p:nvPr>
            <p:ph type="title" hasCustomPrompt="1"/>
          </p:nvPr>
        </p:nvSpPr>
        <p:spPr>
          <a:xfrm>
            <a:off x="284238" y="295275"/>
            <a:ext cx="11623527" cy="780588"/>
          </a:xfrm>
        </p:spPr>
        <p:txBody>
          <a:bodyPr vert="horz" lIns="93278" tIns="46639" rIns="93278" bIns="46639" rtlCol="0" anchor="t" anchorCtr="0">
            <a:noAutofit/>
          </a:bodyPr>
          <a:lstStyle>
            <a:lvl1pPr>
              <a:defRPr lang="en-US" sz="3529" dirty="0">
                <a:solidFill>
                  <a:schemeClr val="accent1"/>
                </a:solidFill>
              </a:defRPr>
            </a:lvl1pPr>
          </a:lstStyle>
          <a:p>
            <a:pPr marL="0" lvl="0" indent="0">
              <a:lnSpc>
                <a:spcPct val="80000"/>
              </a:lnSpc>
              <a:buFont typeface="Arial" pitchFamily="34" charset="0"/>
            </a:pPr>
            <a:r>
              <a:rPr lang="en-US" dirty="0"/>
              <a:t>Click to edit Metric title</a:t>
            </a:r>
          </a:p>
        </p:txBody>
      </p:sp>
      <p:sp>
        <p:nvSpPr>
          <p:cNvPr id="2" name="Rectangle 1"/>
          <p:cNvSpPr/>
          <p:nvPr userDrawn="1"/>
        </p:nvSpPr>
        <p:spPr>
          <a:xfrm>
            <a:off x="9827472" y="0"/>
            <a:ext cx="2080294" cy="8873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dirty="0"/>
          </a:p>
        </p:txBody>
      </p:sp>
      <p:sp>
        <p:nvSpPr>
          <p:cNvPr id="6" name="Text Placeholder 5"/>
          <p:cNvSpPr>
            <a:spLocks noGrp="1"/>
          </p:cNvSpPr>
          <p:nvPr>
            <p:ph type="body" sz="quarter" idx="11" hasCustomPrompt="1"/>
          </p:nvPr>
        </p:nvSpPr>
        <p:spPr>
          <a:xfrm>
            <a:off x="9828038" y="307156"/>
            <a:ext cx="2079727" cy="473180"/>
          </a:xfrm>
        </p:spPr>
        <p:txBody>
          <a:bodyPr anchor="b">
            <a:noAutofit/>
          </a:bodyPr>
          <a:lstStyle>
            <a:lvl1pPr marL="0" indent="0" algn="l">
              <a:buNone/>
              <a:defRPr sz="1765">
                <a:solidFill>
                  <a:schemeClr val="bg1"/>
                </a:solidFill>
                <a:latin typeface="+mn-lt"/>
              </a:defRPr>
            </a:lvl1pPr>
          </a:lstStyle>
          <a:p>
            <a:pPr lvl="0"/>
            <a:r>
              <a:rPr lang="en-US" dirty="0"/>
              <a:t>Edit Month</a:t>
            </a:r>
          </a:p>
        </p:txBody>
      </p:sp>
    </p:spTree>
    <p:extLst>
      <p:ext uri="{BB962C8B-B14F-4D97-AF65-F5344CB8AC3E}">
        <p14:creationId xmlns:p14="http://schemas.microsoft.com/office/powerpoint/2010/main" val="1354604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1.png"/><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238" y="274639"/>
            <a:ext cx="11623527" cy="563562"/>
          </a:xfrm>
          <a:prstGeom prst="rect">
            <a:avLst/>
          </a:prstGeom>
        </p:spPr>
        <p:txBody>
          <a:bodyPr vert="horz" lIns="93278" tIns="46639" rIns="93278" bIns="46639" rtlCol="0" anchor="ctr">
            <a:normAutofit/>
          </a:bodyPr>
          <a:lstStyle/>
          <a:p>
            <a:r>
              <a:rPr lang="en-US" dirty="0"/>
              <a:t>Click to edit Master title style</a:t>
            </a:r>
          </a:p>
        </p:txBody>
      </p:sp>
      <p:sp>
        <p:nvSpPr>
          <p:cNvPr id="3" name="Text Placeholder 2"/>
          <p:cNvSpPr>
            <a:spLocks noGrp="1"/>
          </p:cNvSpPr>
          <p:nvPr>
            <p:ph type="body" idx="1"/>
          </p:nvPr>
        </p:nvSpPr>
        <p:spPr>
          <a:xfrm>
            <a:off x="284238" y="1219201"/>
            <a:ext cx="11623527" cy="5343524"/>
          </a:xfrm>
          <a:prstGeom prst="rect">
            <a:avLst/>
          </a:prstGeom>
        </p:spPr>
        <p:txBody>
          <a:bodyPr vert="horz" lIns="93278" tIns="46639" rIns="93278" bIns="4663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9329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3" rtl="0" eaLnBrk="1" latinLnBrk="0" hangingPunct="1">
        <a:spcBef>
          <a:spcPct val="0"/>
        </a:spcBef>
        <a:buNone/>
        <a:defRPr sz="3627" kern="1200">
          <a:solidFill>
            <a:schemeClr val="tx1"/>
          </a:solidFill>
          <a:latin typeface="+mj-lt"/>
          <a:ea typeface="+mj-ea"/>
          <a:cs typeface="+mj-cs"/>
        </a:defRPr>
      </a:lvl1pPr>
    </p:titleStyle>
    <p:bodyStyle>
      <a:lvl1pPr marL="342901" indent="-342901" algn="l" defTabSz="914403" rtl="0" eaLnBrk="1" latinLnBrk="0" hangingPunct="1">
        <a:spcBef>
          <a:spcPct val="20000"/>
        </a:spcBef>
        <a:buFont typeface="Arial" pitchFamily="34" charset="0"/>
        <a:buChar char="•"/>
        <a:defRPr sz="2353" kern="1200">
          <a:solidFill>
            <a:schemeClr val="tx1"/>
          </a:solidFill>
          <a:latin typeface="+mn-lt"/>
          <a:ea typeface="+mn-ea"/>
          <a:cs typeface="+mn-cs"/>
        </a:defRPr>
      </a:lvl1pPr>
      <a:lvl2pPr marL="742953" indent="-285752" algn="l" defTabSz="914403" rtl="0" eaLnBrk="1" latinLnBrk="0" hangingPunct="1">
        <a:spcBef>
          <a:spcPct val="20000"/>
        </a:spcBef>
        <a:buFont typeface="Arial" pitchFamily="34" charset="0"/>
        <a:buChar char="–"/>
        <a:defRPr sz="1961" kern="1200">
          <a:solidFill>
            <a:schemeClr val="tx1"/>
          </a:solidFill>
          <a:latin typeface="+mn-lt"/>
          <a:ea typeface="+mn-ea"/>
          <a:cs typeface="+mn-cs"/>
        </a:defRPr>
      </a:lvl2pPr>
      <a:lvl3pPr marL="1143004" indent="-228601" algn="l" defTabSz="914403" rtl="0" eaLnBrk="1" latinLnBrk="0" hangingPunct="1">
        <a:spcBef>
          <a:spcPct val="20000"/>
        </a:spcBef>
        <a:buFont typeface="Arial" pitchFamily="34" charset="0"/>
        <a:buChar char="•"/>
        <a:defRPr sz="1765" kern="1200">
          <a:solidFill>
            <a:schemeClr val="tx1"/>
          </a:solidFill>
          <a:latin typeface="+mn-lt"/>
          <a:ea typeface="+mn-ea"/>
          <a:cs typeface="+mn-cs"/>
        </a:defRPr>
      </a:lvl3pPr>
      <a:lvl4pPr marL="1600206" indent="-228601" algn="l" defTabSz="914403" rtl="0" eaLnBrk="1" latinLnBrk="0" hangingPunct="1">
        <a:spcBef>
          <a:spcPct val="20000"/>
        </a:spcBef>
        <a:buFont typeface="Arial" pitchFamily="34" charset="0"/>
        <a:buChar char="–"/>
        <a:defRPr sz="1568" kern="1200">
          <a:solidFill>
            <a:schemeClr val="tx1"/>
          </a:solidFill>
          <a:latin typeface="+mn-lt"/>
          <a:ea typeface="+mn-ea"/>
          <a:cs typeface="+mn-cs"/>
        </a:defRPr>
      </a:lvl4pPr>
      <a:lvl5pPr marL="2057409" indent="-228601" algn="l" defTabSz="914403" rtl="0" eaLnBrk="1" latinLnBrk="0" hangingPunct="1">
        <a:spcBef>
          <a:spcPct val="20000"/>
        </a:spcBef>
        <a:buFont typeface="Arial" pitchFamily="34" charset="0"/>
        <a:buChar char="»"/>
        <a:defRPr sz="1568" kern="1200">
          <a:solidFill>
            <a:schemeClr val="tx1"/>
          </a:solidFill>
          <a:latin typeface="+mn-lt"/>
          <a:ea typeface="+mn-ea"/>
          <a:cs typeface="+mn-cs"/>
        </a:defRPr>
      </a:lvl5pPr>
      <a:lvl6pPr marL="2514610" indent="-228601" algn="l" defTabSz="914403"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812" indent="-228601" algn="l" defTabSz="914403"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014" indent="-228601" algn="l" defTabSz="914403"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216" indent="-228601" algn="l" defTabSz="914403"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403" rtl="0" eaLnBrk="1" latinLnBrk="0" hangingPunct="1">
        <a:defRPr sz="1765" kern="1200">
          <a:solidFill>
            <a:schemeClr val="tx1"/>
          </a:solidFill>
          <a:latin typeface="+mn-lt"/>
          <a:ea typeface="+mn-ea"/>
          <a:cs typeface="+mn-cs"/>
        </a:defRPr>
      </a:lvl1pPr>
      <a:lvl2pPr marL="457202" algn="l" defTabSz="914403" rtl="0" eaLnBrk="1" latinLnBrk="0" hangingPunct="1">
        <a:defRPr sz="1765" kern="1200">
          <a:solidFill>
            <a:schemeClr val="tx1"/>
          </a:solidFill>
          <a:latin typeface="+mn-lt"/>
          <a:ea typeface="+mn-ea"/>
          <a:cs typeface="+mn-cs"/>
        </a:defRPr>
      </a:lvl2pPr>
      <a:lvl3pPr marL="914403" algn="l" defTabSz="914403" rtl="0" eaLnBrk="1" latinLnBrk="0" hangingPunct="1">
        <a:defRPr sz="1765" kern="1200">
          <a:solidFill>
            <a:schemeClr val="tx1"/>
          </a:solidFill>
          <a:latin typeface="+mn-lt"/>
          <a:ea typeface="+mn-ea"/>
          <a:cs typeface="+mn-cs"/>
        </a:defRPr>
      </a:lvl3pPr>
      <a:lvl4pPr marL="1371605" algn="l" defTabSz="914403" rtl="0" eaLnBrk="1" latinLnBrk="0" hangingPunct="1">
        <a:defRPr sz="1765" kern="1200">
          <a:solidFill>
            <a:schemeClr val="tx1"/>
          </a:solidFill>
          <a:latin typeface="+mn-lt"/>
          <a:ea typeface="+mn-ea"/>
          <a:cs typeface="+mn-cs"/>
        </a:defRPr>
      </a:lvl4pPr>
      <a:lvl5pPr marL="1828807" algn="l" defTabSz="914403" rtl="0" eaLnBrk="1" latinLnBrk="0" hangingPunct="1">
        <a:defRPr sz="1765" kern="1200">
          <a:solidFill>
            <a:schemeClr val="tx1"/>
          </a:solidFill>
          <a:latin typeface="+mn-lt"/>
          <a:ea typeface="+mn-ea"/>
          <a:cs typeface="+mn-cs"/>
        </a:defRPr>
      </a:lvl5pPr>
      <a:lvl6pPr marL="2286010" algn="l" defTabSz="914403" rtl="0" eaLnBrk="1" latinLnBrk="0" hangingPunct="1">
        <a:defRPr sz="1765" kern="1200">
          <a:solidFill>
            <a:schemeClr val="tx1"/>
          </a:solidFill>
          <a:latin typeface="+mn-lt"/>
          <a:ea typeface="+mn-ea"/>
          <a:cs typeface="+mn-cs"/>
        </a:defRPr>
      </a:lvl6pPr>
      <a:lvl7pPr marL="2743211" algn="l" defTabSz="914403" rtl="0" eaLnBrk="1" latinLnBrk="0" hangingPunct="1">
        <a:defRPr sz="1765" kern="1200">
          <a:solidFill>
            <a:schemeClr val="tx1"/>
          </a:solidFill>
          <a:latin typeface="+mn-lt"/>
          <a:ea typeface="+mn-ea"/>
          <a:cs typeface="+mn-cs"/>
        </a:defRPr>
      </a:lvl7pPr>
      <a:lvl8pPr marL="3200413" algn="l" defTabSz="914403" rtl="0" eaLnBrk="1" latinLnBrk="0" hangingPunct="1">
        <a:defRPr sz="1765" kern="1200">
          <a:solidFill>
            <a:schemeClr val="tx1"/>
          </a:solidFill>
          <a:latin typeface="+mn-lt"/>
          <a:ea typeface="+mn-ea"/>
          <a:cs typeface="+mn-cs"/>
        </a:defRPr>
      </a:lvl8pPr>
      <a:lvl9pPr marL="3657615" algn="l" defTabSz="914403"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0359939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hyperlink" Target="https://docs.microsoft.com/en-us/azure/azure-subscription-service-limits" TargetMode="External"/><Relationship Id="rId3" Type="http://schemas.microsoft.com/office/2007/relationships/media" Target="../media/media1.mp4"/><Relationship Id="rId7" Type="http://schemas.openxmlformats.org/officeDocument/2006/relationships/image" Target="../media/image6.png"/><Relationship Id="rId2" Type="http://schemas.openxmlformats.org/officeDocument/2006/relationships/tags" Target="../tags/tag1.xml"/><Relationship Id="rId1" Type="http://schemas.openxmlformats.org/officeDocument/2006/relationships/video" Target="NULL" TargetMode="External"/><Relationship Id="rId6" Type="http://schemas.openxmlformats.org/officeDocument/2006/relationships/image" Target="../media/image5.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ms.portal.azure.com/#create/Microsoft.Support" TargetMode="External"/><Relationship Id="rId3" Type="http://schemas.microsoft.com/office/2007/relationships/media" Target="../media/media1.mp4"/><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video" Target="NULL" TargetMode="External"/><Relationship Id="rId6" Type="http://schemas.openxmlformats.org/officeDocument/2006/relationships/image" Target="../media/image5.png"/><Relationship Id="rId5" Type="http://schemas.openxmlformats.org/officeDocument/2006/relationships/notesSlide" Target="../notesSlides/notesSlide3.xml"/><Relationship Id="rId10" Type="http://schemas.openxmlformats.org/officeDocument/2006/relationships/image" Target="../media/image8.png"/><Relationship Id="rId4" Type="http://schemas.openxmlformats.org/officeDocument/2006/relationships/slideLayout" Target="../slideLayouts/slideLayout2.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96814-1D0A-461B-BE5A-0AA0046B51B1}"/>
              </a:ext>
            </a:extLst>
          </p:cNvPr>
          <p:cNvSpPr>
            <a:spLocks noGrp="1"/>
          </p:cNvSpPr>
          <p:nvPr>
            <p:ph type="title"/>
          </p:nvPr>
        </p:nvSpPr>
        <p:spPr/>
        <p:txBody>
          <a:bodyPr/>
          <a:lstStyle/>
          <a:p>
            <a:r>
              <a:rPr lang="en-US" dirty="0"/>
              <a:t>Azure Capacity Planning</a:t>
            </a:r>
          </a:p>
        </p:txBody>
      </p:sp>
      <p:sp>
        <p:nvSpPr>
          <p:cNvPr id="3" name="Text Placeholder 2">
            <a:extLst>
              <a:ext uri="{FF2B5EF4-FFF2-40B4-BE49-F238E27FC236}">
                <a16:creationId xmlns:a16="http://schemas.microsoft.com/office/drawing/2014/main" id="{953132BA-8B91-4CE1-A975-D297B70FACCA}"/>
              </a:ext>
            </a:extLst>
          </p:cNvPr>
          <p:cNvSpPr>
            <a:spLocks noGrp="1"/>
          </p:cNvSpPr>
          <p:nvPr>
            <p:ph type="body" sz="quarter" idx="12"/>
          </p:nvPr>
        </p:nvSpPr>
        <p:spPr/>
        <p:txBody>
          <a:bodyPr/>
          <a:lstStyle/>
          <a:p>
            <a:r>
              <a:rPr lang="en-US" dirty="0"/>
              <a:t>Mike Barry</a:t>
            </a:r>
          </a:p>
        </p:txBody>
      </p:sp>
    </p:spTree>
    <p:extLst>
      <p:ext uri="{BB962C8B-B14F-4D97-AF65-F5344CB8AC3E}">
        <p14:creationId xmlns:p14="http://schemas.microsoft.com/office/powerpoint/2010/main" val="15937331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034B448A-FC0A-47E4-A885-3AD4BE7F4B78}"/>
              </a:ext>
            </a:extLst>
          </p:cNvPr>
          <p:cNvSpPr/>
          <p:nvPr/>
        </p:nvSpPr>
        <p:spPr>
          <a:xfrm>
            <a:off x="4333260" y="3734309"/>
            <a:ext cx="7858741" cy="31232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89642" rtlCol="0" anchor="t"/>
          <a:lstStyle/>
          <a:p>
            <a:pPr marL="285750" indent="-285750" fontAlgn="base">
              <a:buFont typeface="Arial" panose="020B0604020202020204" pitchFamily="34" charset="0"/>
              <a:buChar char="•"/>
            </a:pPr>
            <a:r>
              <a:rPr lang="en-US" dirty="0">
                <a:solidFill>
                  <a:srgbClr val="343E47"/>
                </a:solidFill>
              </a:rPr>
              <a:t>Limits help keep you cloud spending predictable by not allowing you to spin up the resources that could generate a huge monthly bill without you doing it on purpose. This save you and Microsoft money since they’d likely need to refund lots of cloud spending if all customers were allowed to go unchecked.</a:t>
            </a:r>
          </a:p>
          <a:p>
            <a:pPr fontAlgn="base"/>
            <a:endParaRPr lang="en-US" dirty="0">
              <a:solidFill>
                <a:srgbClr val="343E47"/>
              </a:solidFill>
            </a:endParaRPr>
          </a:p>
          <a:p>
            <a:pPr marL="285750" indent="-285750" fontAlgn="base">
              <a:buFont typeface="Arial" panose="020B0604020202020204" pitchFamily="34" charset="0"/>
              <a:buChar char="•"/>
            </a:pPr>
            <a:r>
              <a:rPr lang="en-US" dirty="0">
                <a:solidFill>
                  <a:srgbClr val="343E47"/>
                </a:solidFill>
              </a:rPr>
              <a:t>Limits help Microsoft throttle the growth of cloud usage; both within individual Azure Regions, as well as Globally across all their datacenter and regions. This allows Microsoft to ensure that individual customers aren’t able to overload any particular Azure Region or data center unexpectedly.</a:t>
            </a:r>
            <a:endParaRPr lang="en-US" b="0" i="0" dirty="0">
              <a:solidFill>
                <a:srgbClr val="343E47"/>
              </a:solidFill>
              <a:effectLst/>
            </a:endParaRPr>
          </a:p>
        </p:txBody>
      </p:sp>
      <p:sp>
        <p:nvSpPr>
          <p:cNvPr id="91" name="Rectangle 90">
            <a:extLst>
              <a:ext uri="{FF2B5EF4-FFF2-40B4-BE49-F238E27FC236}">
                <a16:creationId xmlns:a16="http://schemas.microsoft.com/office/drawing/2014/main" id="{AAB6B9C6-CCA5-4D35-A6EE-D46770A0B071}"/>
              </a:ext>
            </a:extLst>
          </p:cNvPr>
          <p:cNvSpPr/>
          <p:nvPr/>
        </p:nvSpPr>
        <p:spPr>
          <a:xfrm>
            <a:off x="4333260" y="601210"/>
            <a:ext cx="7858741" cy="25224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89642" rtlCol="0" anchor="t"/>
          <a:lstStyle/>
          <a:p>
            <a:pPr defTabSz="914102" fontAlgn="base">
              <a:spcBef>
                <a:spcPct val="0"/>
              </a:spcBef>
              <a:spcAft>
                <a:spcPts val="784"/>
              </a:spcAft>
            </a:pPr>
            <a:endParaRPr lang="en-US" sz="1176" dirty="0">
              <a:solidFill>
                <a:srgbClr val="505050"/>
              </a:solidFill>
              <a:latin typeface="Segoe UI"/>
              <a:ea typeface="Segoe UI" pitchFamily="34" charset="0"/>
              <a:cs typeface="Segoe UI" pitchFamily="34" charset="0"/>
            </a:endParaRPr>
          </a:p>
        </p:txBody>
      </p:sp>
      <p:sp>
        <p:nvSpPr>
          <p:cNvPr id="8" name="Rectangle 7"/>
          <p:cNvSpPr/>
          <p:nvPr/>
        </p:nvSpPr>
        <p:spPr>
          <a:xfrm>
            <a:off x="0" y="2949112"/>
            <a:ext cx="4251751" cy="1538804"/>
          </a:xfrm>
          <a:prstGeom prst="rect">
            <a:avLst/>
          </a:prstGeom>
        </p:spPr>
        <p:txBody>
          <a:bodyPr wrap="square" lIns="268851">
            <a:noAutofit/>
          </a:bodyPr>
          <a:lstStyle/>
          <a:p>
            <a:pPr defTabSz="914228"/>
            <a:r>
              <a:rPr lang="en-US" sz="4705" dirty="0">
                <a:solidFill>
                  <a:srgbClr val="505050"/>
                </a:solidFill>
                <a:latin typeface="Segoe UI Light"/>
              </a:rPr>
              <a:t>“But I Thought Azure had Infinite Capacity?”</a:t>
            </a:r>
          </a:p>
        </p:txBody>
      </p:sp>
      <p:sp>
        <p:nvSpPr>
          <p:cNvPr id="23" name="TextBox 22"/>
          <p:cNvSpPr txBox="1"/>
          <p:nvPr/>
        </p:nvSpPr>
        <p:spPr>
          <a:xfrm>
            <a:off x="1" y="6585960"/>
            <a:ext cx="1309795" cy="271554"/>
          </a:xfrm>
          <a:prstGeom prst="rect">
            <a:avLst/>
          </a:prstGeom>
          <a:noFill/>
        </p:spPr>
        <p:txBody>
          <a:bodyPr wrap="square" rtlCol="0" anchor="t">
            <a:spAutoFit/>
          </a:bodyPr>
          <a:lstStyle/>
          <a:p>
            <a:pPr defTabSz="914403"/>
            <a:r>
              <a:rPr lang="en-US" sz="1176" dirty="0">
                <a:solidFill>
                  <a:srgbClr val="FFFFFF"/>
                </a:solidFill>
                <a:latin typeface="Segoe UI"/>
                <a:cs typeface="Segoe UI"/>
              </a:rPr>
              <a:t>January </a:t>
            </a:r>
            <a:r>
              <a:rPr lang="en-US" sz="1176" dirty="0">
                <a:solidFill>
                  <a:srgbClr val="FFFFFF"/>
                </a:solidFill>
                <a:latin typeface="Segoe UI"/>
              </a:rPr>
              <a:t>2017 </a:t>
            </a:r>
          </a:p>
        </p:txBody>
      </p:sp>
      <p:sp>
        <p:nvSpPr>
          <p:cNvPr id="27" name="Rectangle 26">
            <a:extLst>
              <a:ext uri="{FF2B5EF4-FFF2-40B4-BE49-F238E27FC236}">
                <a16:creationId xmlns:a16="http://schemas.microsoft.com/office/drawing/2014/main" id="{F80BB620-302C-4AA7-A136-46AC64271089}"/>
              </a:ext>
            </a:extLst>
          </p:cNvPr>
          <p:cNvSpPr/>
          <p:nvPr/>
        </p:nvSpPr>
        <p:spPr>
          <a:xfrm>
            <a:off x="0" y="6468241"/>
            <a:ext cx="1881271" cy="389273"/>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8"/>
            <a:r>
              <a:rPr lang="en-US" sz="1176" b="1" dirty="0">
                <a:solidFill>
                  <a:srgbClr val="FFFFFF"/>
                </a:solidFill>
                <a:latin typeface="Segoe UI"/>
              </a:rPr>
              <a:t>Be an Architect</a:t>
            </a:r>
            <a:br>
              <a:rPr lang="en-US" sz="1765" b="1" dirty="0">
                <a:solidFill>
                  <a:srgbClr val="FFFFFF"/>
                </a:solidFill>
                <a:latin typeface="Segoe UI"/>
              </a:rPr>
            </a:br>
            <a:r>
              <a:rPr lang="en-US" sz="980" dirty="0">
                <a:solidFill>
                  <a:srgbClr val="FFFFFF"/>
                </a:solidFill>
                <a:latin typeface="Segoe UI"/>
              </a:rPr>
              <a:t>535 Exam</a:t>
            </a:r>
          </a:p>
        </p:txBody>
      </p:sp>
      <p:sp>
        <p:nvSpPr>
          <p:cNvPr id="10" name="Rectangle 9">
            <a:extLst>
              <a:ext uri="{FF2B5EF4-FFF2-40B4-BE49-F238E27FC236}">
                <a16:creationId xmlns:a16="http://schemas.microsoft.com/office/drawing/2014/main" id="{67F4E87E-D855-4684-90A8-3123617DF891}"/>
              </a:ext>
            </a:extLst>
          </p:cNvPr>
          <p:cNvSpPr/>
          <p:nvPr/>
        </p:nvSpPr>
        <p:spPr>
          <a:xfrm>
            <a:off x="1212810" y="1004806"/>
            <a:ext cx="1951043" cy="3585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3"/>
            <a:endParaRPr lang="en-US" sz="1765">
              <a:solidFill>
                <a:srgbClr val="FFFFFF"/>
              </a:solidFill>
              <a:latin typeface="Segoe UI"/>
            </a:endParaRPr>
          </a:p>
        </p:txBody>
      </p:sp>
      <p:sp>
        <p:nvSpPr>
          <p:cNvPr id="41" name="Rectangle 40">
            <a:extLst>
              <a:ext uri="{FF2B5EF4-FFF2-40B4-BE49-F238E27FC236}">
                <a16:creationId xmlns:a16="http://schemas.microsoft.com/office/drawing/2014/main" id="{DD275A8B-BE40-4427-BE1C-87B1FBC2958F}"/>
              </a:ext>
            </a:extLst>
          </p:cNvPr>
          <p:cNvSpPr/>
          <p:nvPr/>
        </p:nvSpPr>
        <p:spPr>
          <a:xfrm>
            <a:off x="1212810" y="1627997"/>
            <a:ext cx="1951043" cy="3585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3"/>
            <a:endParaRPr lang="en-US" sz="1765">
              <a:solidFill>
                <a:srgbClr val="FFFFFF"/>
              </a:solidFill>
              <a:latin typeface="Segoe UI"/>
            </a:endParaRPr>
          </a:p>
        </p:txBody>
      </p:sp>
      <p:sp>
        <p:nvSpPr>
          <p:cNvPr id="42" name="Rectangle 41">
            <a:extLst>
              <a:ext uri="{FF2B5EF4-FFF2-40B4-BE49-F238E27FC236}">
                <a16:creationId xmlns:a16="http://schemas.microsoft.com/office/drawing/2014/main" id="{01CC12CF-BD52-4E8D-9663-1E411A9011E9}"/>
              </a:ext>
            </a:extLst>
          </p:cNvPr>
          <p:cNvSpPr/>
          <p:nvPr/>
        </p:nvSpPr>
        <p:spPr>
          <a:xfrm>
            <a:off x="1212810" y="2251187"/>
            <a:ext cx="1951043" cy="3585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3"/>
            <a:endParaRPr lang="en-US" sz="1765">
              <a:solidFill>
                <a:srgbClr val="FFFFFF"/>
              </a:solidFill>
              <a:latin typeface="Segoe UI"/>
            </a:endParaRPr>
          </a:p>
        </p:txBody>
      </p:sp>
      <p:sp>
        <p:nvSpPr>
          <p:cNvPr id="43" name="Rectangle 42">
            <a:extLst>
              <a:ext uri="{FF2B5EF4-FFF2-40B4-BE49-F238E27FC236}">
                <a16:creationId xmlns:a16="http://schemas.microsoft.com/office/drawing/2014/main" id="{6A616E5B-E2B4-4CC3-BF4C-CE02416DBBFB}"/>
              </a:ext>
            </a:extLst>
          </p:cNvPr>
          <p:cNvSpPr/>
          <p:nvPr/>
        </p:nvSpPr>
        <p:spPr>
          <a:xfrm>
            <a:off x="1881271" y="1004806"/>
            <a:ext cx="1282582" cy="3585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3"/>
            <a:endParaRPr lang="en-US" sz="1765">
              <a:solidFill>
                <a:srgbClr val="FFFFFF"/>
              </a:solidFill>
              <a:latin typeface="Segoe UI"/>
            </a:endParaRPr>
          </a:p>
        </p:txBody>
      </p:sp>
      <p:sp>
        <p:nvSpPr>
          <p:cNvPr id="44" name="Rectangle 43">
            <a:extLst>
              <a:ext uri="{FF2B5EF4-FFF2-40B4-BE49-F238E27FC236}">
                <a16:creationId xmlns:a16="http://schemas.microsoft.com/office/drawing/2014/main" id="{71D002AF-4AC5-46DC-8CE1-CF976C17FEFE}"/>
              </a:ext>
            </a:extLst>
          </p:cNvPr>
          <p:cNvSpPr/>
          <p:nvPr/>
        </p:nvSpPr>
        <p:spPr>
          <a:xfrm>
            <a:off x="2742006" y="1627997"/>
            <a:ext cx="421847" cy="3585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3"/>
            <a:endParaRPr lang="en-US" sz="1765">
              <a:solidFill>
                <a:srgbClr val="FFFFFF"/>
              </a:solidFill>
              <a:latin typeface="Segoe UI"/>
            </a:endParaRPr>
          </a:p>
        </p:txBody>
      </p:sp>
      <p:sp>
        <p:nvSpPr>
          <p:cNvPr id="45" name="Rectangle 44">
            <a:extLst>
              <a:ext uri="{FF2B5EF4-FFF2-40B4-BE49-F238E27FC236}">
                <a16:creationId xmlns:a16="http://schemas.microsoft.com/office/drawing/2014/main" id="{2AB0534D-BA4A-43CB-8F65-13A7D30CF774}"/>
              </a:ext>
            </a:extLst>
          </p:cNvPr>
          <p:cNvSpPr/>
          <p:nvPr/>
        </p:nvSpPr>
        <p:spPr>
          <a:xfrm>
            <a:off x="2232274" y="2251187"/>
            <a:ext cx="931579" cy="3585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3"/>
            <a:endParaRPr lang="en-US" sz="1765">
              <a:solidFill>
                <a:srgbClr val="FFFFFF"/>
              </a:solidFill>
              <a:latin typeface="Segoe UI"/>
            </a:endParaRPr>
          </a:p>
        </p:txBody>
      </p:sp>
      <p:grpSp>
        <p:nvGrpSpPr>
          <p:cNvPr id="13" name="Group 12">
            <a:extLst>
              <a:ext uri="{FF2B5EF4-FFF2-40B4-BE49-F238E27FC236}">
                <a16:creationId xmlns:a16="http://schemas.microsoft.com/office/drawing/2014/main" id="{856D0E1B-8828-47B5-A23B-5DB9D5831338}"/>
              </a:ext>
            </a:extLst>
          </p:cNvPr>
          <p:cNvGrpSpPr/>
          <p:nvPr/>
        </p:nvGrpSpPr>
        <p:grpSpPr>
          <a:xfrm>
            <a:off x="1704966" y="968789"/>
            <a:ext cx="290020" cy="464221"/>
            <a:chOff x="1739153" y="987718"/>
            <a:chExt cx="295835" cy="473530"/>
          </a:xfrm>
        </p:grpSpPr>
        <p:sp>
          <p:nvSpPr>
            <p:cNvPr id="12" name="Rectangle 11">
              <a:extLst>
                <a:ext uri="{FF2B5EF4-FFF2-40B4-BE49-F238E27FC236}">
                  <a16:creationId xmlns:a16="http://schemas.microsoft.com/office/drawing/2014/main" id="{1E7C878B-87B5-452E-840E-5D85D55A60FD}"/>
                </a:ext>
              </a:extLst>
            </p:cNvPr>
            <p:cNvSpPr/>
            <p:nvPr/>
          </p:nvSpPr>
          <p:spPr>
            <a:xfrm>
              <a:off x="1739153" y="987718"/>
              <a:ext cx="295835" cy="473530"/>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3"/>
              <a:endParaRPr lang="en-US" sz="1765">
                <a:solidFill>
                  <a:srgbClr val="FFFFFF"/>
                </a:solidFill>
                <a:latin typeface="Segoe UI"/>
              </a:endParaRPr>
            </a:p>
          </p:txBody>
        </p:sp>
        <p:sp>
          <p:nvSpPr>
            <p:cNvPr id="46" name="Rectangle 45">
              <a:extLst>
                <a:ext uri="{FF2B5EF4-FFF2-40B4-BE49-F238E27FC236}">
                  <a16:creationId xmlns:a16="http://schemas.microsoft.com/office/drawing/2014/main" id="{5E74AD80-6FC0-44EA-A6E7-E4DB60EC5A65}"/>
                </a:ext>
              </a:extLst>
            </p:cNvPr>
            <p:cNvSpPr/>
            <p:nvPr/>
          </p:nvSpPr>
          <p:spPr>
            <a:xfrm>
              <a:off x="1739153" y="987718"/>
              <a:ext cx="137160" cy="4735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3"/>
              <a:endParaRPr lang="en-US" sz="1765">
                <a:solidFill>
                  <a:srgbClr val="FFFFFF"/>
                </a:solidFill>
                <a:latin typeface="Segoe UI"/>
              </a:endParaRPr>
            </a:p>
          </p:txBody>
        </p:sp>
      </p:grpSp>
      <p:grpSp>
        <p:nvGrpSpPr>
          <p:cNvPr id="47" name="Group 46">
            <a:extLst>
              <a:ext uri="{FF2B5EF4-FFF2-40B4-BE49-F238E27FC236}">
                <a16:creationId xmlns:a16="http://schemas.microsoft.com/office/drawing/2014/main" id="{8E22ECCA-4C34-47E1-AE0C-C92A8FFAC100}"/>
              </a:ext>
            </a:extLst>
          </p:cNvPr>
          <p:cNvGrpSpPr/>
          <p:nvPr/>
        </p:nvGrpSpPr>
        <p:grpSpPr>
          <a:xfrm>
            <a:off x="2553053" y="1575171"/>
            <a:ext cx="290020" cy="464221"/>
            <a:chOff x="1739153" y="987718"/>
            <a:chExt cx="295835" cy="473530"/>
          </a:xfrm>
        </p:grpSpPr>
        <p:sp>
          <p:nvSpPr>
            <p:cNvPr id="48" name="Rectangle 47">
              <a:extLst>
                <a:ext uri="{FF2B5EF4-FFF2-40B4-BE49-F238E27FC236}">
                  <a16:creationId xmlns:a16="http://schemas.microsoft.com/office/drawing/2014/main" id="{1E8A1846-9826-4671-B7EA-73494BA5211E}"/>
                </a:ext>
              </a:extLst>
            </p:cNvPr>
            <p:cNvSpPr/>
            <p:nvPr/>
          </p:nvSpPr>
          <p:spPr>
            <a:xfrm>
              <a:off x="1739153" y="987718"/>
              <a:ext cx="295835" cy="473530"/>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3"/>
              <a:endParaRPr lang="en-US" sz="1765">
                <a:solidFill>
                  <a:srgbClr val="FFFFFF"/>
                </a:solidFill>
                <a:latin typeface="Segoe UI"/>
              </a:endParaRPr>
            </a:p>
          </p:txBody>
        </p:sp>
        <p:sp>
          <p:nvSpPr>
            <p:cNvPr id="49" name="Rectangle 48">
              <a:extLst>
                <a:ext uri="{FF2B5EF4-FFF2-40B4-BE49-F238E27FC236}">
                  <a16:creationId xmlns:a16="http://schemas.microsoft.com/office/drawing/2014/main" id="{98D8A373-286C-4285-82B3-3A922ABC6DCD}"/>
                </a:ext>
              </a:extLst>
            </p:cNvPr>
            <p:cNvSpPr/>
            <p:nvPr/>
          </p:nvSpPr>
          <p:spPr>
            <a:xfrm>
              <a:off x="1739153" y="987718"/>
              <a:ext cx="137160" cy="4735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3"/>
              <a:endParaRPr lang="en-US" sz="1765">
                <a:solidFill>
                  <a:srgbClr val="FFFFFF"/>
                </a:solidFill>
                <a:latin typeface="Segoe UI"/>
              </a:endParaRPr>
            </a:p>
          </p:txBody>
        </p:sp>
      </p:grpSp>
      <p:grpSp>
        <p:nvGrpSpPr>
          <p:cNvPr id="50" name="Group 49">
            <a:extLst>
              <a:ext uri="{FF2B5EF4-FFF2-40B4-BE49-F238E27FC236}">
                <a16:creationId xmlns:a16="http://schemas.microsoft.com/office/drawing/2014/main" id="{CAD4B641-770F-42A1-9968-ADAAE074CF72}"/>
              </a:ext>
            </a:extLst>
          </p:cNvPr>
          <p:cNvGrpSpPr/>
          <p:nvPr/>
        </p:nvGrpSpPr>
        <p:grpSpPr>
          <a:xfrm>
            <a:off x="2087264" y="2199477"/>
            <a:ext cx="290020" cy="464221"/>
            <a:chOff x="1739153" y="987718"/>
            <a:chExt cx="295835" cy="473530"/>
          </a:xfrm>
        </p:grpSpPr>
        <p:sp>
          <p:nvSpPr>
            <p:cNvPr id="51" name="Rectangle 50">
              <a:extLst>
                <a:ext uri="{FF2B5EF4-FFF2-40B4-BE49-F238E27FC236}">
                  <a16:creationId xmlns:a16="http://schemas.microsoft.com/office/drawing/2014/main" id="{378D9229-0E15-4524-BDAB-0B10B0C47B40}"/>
                </a:ext>
              </a:extLst>
            </p:cNvPr>
            <p:cNvSpPr/>
            <p:nvPr/>
          </p:nvSpPr>
          <p:spPr>
            <a:xfrm>
              <a:off x="1739153" y="987718"/>
              <a:ext cx="295835" cy="473530"/>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3"/>
              <a:endParaRPr lang="en-US" sz="1765">
                <a:solidFill>
                  <a:srgbClr val="FFFFFF"/>
                </a:solidFill>
                <a:latin typeface="Segoe UI"/>
              </a:endParaRPr>
            </a:p>
          </p:txBody>
        </p:sp>
        <p:sp>
          <p:nvSpPr>
            <p:cNvPr id="52" name="Rectangle 51">
              <a:extLst>
                <a:ext uri="{FF2B5EF4-FFF2-40B4-BE49-F238E27FC236}">
                  <a16:creationId xmlns:a16="http://schemas.microsoft.com/office/drawing/2014/main" id="{0E4A4CDC-6B20-4CCB-A998-A5792CA7B87D}"/>
                </a:ext>
              </a:extLst>
            </p:cNvPr>
            <p:cNvSpPr/>
            <p:nvPr/>
          </p:nvSpPr>
          <p:spPr>
            <a:xfrm>
              <a:off x="1739153" y="987718"/>
              <a:ext cx="137160" cy="4735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3"/>
              <a:endParaRPr lang="en-US" sz="1765">
                <a:solidFill>
                  <a:srgbClr val="FFFFFF"/>
                </a:solidFill>
                <a:latin typeface="Segoe UI"/>
              </a:endParaRPr>
            </a:p>
          </p:txBody>
        </p:sp>
      </p:grpSp>
      <p:pic>
        <p:nvPicPr>
          <p:cNvPr id="84" name="tmp4285">
            <a:hlinkClick r:id="" action="ppaction://media"/>
            <a:extLst>
              <a:ext uri="{FF2B5EF4-FFF2-40B4-BE49-F238E27FC236}">
                <a16:creationId xmlns:a16="http://schemas.microsoft.com/office/drawing/2014/main" id="{8E45F45C-C156-41CD-B6F5-4495A6626103}"/>
              </a:ext>
            </a:extLst>
          </p:cNvPr>
          <p:cNvPicPr>
            <a:picLocks noChangeAspect="1"/>
          </p:cNvPicPr>
          <p:nvPr>
            <a:videoFile r:link="rId1"/>
            <p:custDataLst>
              <p:tags r:id="rId2"/>
            </p:custDataLst>
            <p:extLst>
              <p:ext uri="{DAA4B4D4-6D71-4841-9C94-3DE7FCFB9230}">
                <p14:media xmlns:p14="http://schemas.microsoft.com/office/powerpoint/2010/main" r:embed="rId3">
                  <p14:trim end="163533.3537"/>
                </p14:media>
              </p:ext>
            </p:extLst>
          </p:nvPr>
        </p:nvPicPr>
        <p:blipFill>
          <a:blip r:embed="rId6"/>
          <a:stretch>
            <a:fillRect/>
          </a:stretch>
        </p:blipFill>
        <p:spPr>
          <a:xfrm>
            <a:off x="11868292" y="100090"/>
            <a:ext cx="224106" cy="224106"/>
          </a:xfrm>
          <a:prstGeom prst="rect">
            <a:avLst/>
          </a:prstGeom>
        </p:spPr>
      </p:pic>
      <p:sp>
        <p:nvSpPr>
          <p:cNvPr id="85" name="Rectangle 84">
            <a:extLst>
              <a:ext uri="{FF2B5EF4-FFF2-40B4-BE49-F238E27FC236}">
                <a16:creationId xmlns:a16="http://schemas.microsoft.com/office/drawing/2014/main" id="{6005851F-D056-4C78-BA30-1023D573A1CC}"/>
              </a:ext>
            </a:extLst>
          </p:cNvPr>
          <p:cNvSpPr/>
          <p:nvPr/>
        </p:nvSpPr>
        <p:spPr>
          <a:xfrm>
            <a:off x="4333259" y="487"/>
            <a:ext cx="7858742" cy="5997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17140" tIns="89642" rtlCol="0" anchor="t"/>
          <a:lstStyle/>
          <a:p>
            <a:pPr defTabSz="914403"/>
            <a:r>
              <a:rPr lang="en-US" sz="2353" b="1" dirty="0">
                <a:solidFill>
                  <a:srgbClr val="FFFFFF"/>
                </a:solidFill>
                <a:latin typeface="Segoe UI"/>
              </a:rPr>
              <a:t>Good to know</a:t>
            </a:r>
          </a:p>
        </p:txBody>
      </p:sp>
      <p:pic>
        <p:nvPicPr>
          <p:cNvPr id="86" name="Picture 4" descr="\\MAGNUM\Projects\Microsoft\Cloud Power FY12\Design\ICONS_PNG\Check_mark.png">
            <a:extLst>
              <a:ext uri="{FF2B5EF4-FFF2-40B4-BE49-F238E27FC236}">
                <a16:creationId xmlns:a16="http://schemas.microsoft.com/office/drawing/2014/main" id="{FB76DF39-236F-446E-A7FC-E851DD8E89EF}"/>
              </a:ext>
            </a:extLst>
          </p:cNvPr>
          <p:cNvPicPr>
            <a:picLocks noChangeAspect="1" noChangeArrowheads="1"/>
          </p:cNvPicPr>
          <p:nvPr/>
        </p:nvPicPr>
        <p:blipFill>
          <a:blip r:embed="rId7" cstate="print">
            <a:lum bright="100000"/>
          </a:blip>
          <a:srcRect/>
          <a:stretch>
            <a:fillRect/>
          </a:stretch>
        </p:blipFill>
        <p:spPr bwMode="auto">
          <a:xfrm>
            <a:off x="4481170" y="44448"/>
            <a:ext cx="491728" cy="436773"/>
          </a:xfrm>
          <a:prstGeom prst="rect">
            <a:avLst/>
          </a:prstGeom>
          <a:noFill/>
        </p:spPr>
      </p:pic>
      <p:sp>
        <p:nvSpPr>
          <p:cNvPr id="87" name="TextBox 86">
            <a:extLst>
              <a:ext uri="{FF2B5EF4-FFF2-40B4-BE49-F238E27FC236}">
                <a16:creationId xmlns:a16="http://schemas.microsoft.com/office/drawing/2014/main" id="{9DB47AB8-E4EF-4CD0-98CA-C23D0068D182}"/>
              </a:ext>
            </a:extLst>
          </p:cNvPr>
          <p:cNvSpPr txBox="1"/>
          <p:nvPr/>
        </p:nvSpPr>
        <p:spPr>
          <a:xfrm>
            <a:off x="4342319" y="517738"/>
            <a:ext cx="7849681" cy="2642470"/>
          </a:xfrm>
          <a:prstGeom prst="rect">
            <a:avLst/>
          </a:prstGeom>
          <a:noFill/>
        </p:spPr>
        <p:txBody>
          <a:bodyPr wrap="square" numCol="1" rtlCol="0">
            <a:noAutofit/>
          </a:bodyPr>
          <a:lstStyle/>
          <a:p>
            <a:pPr marL="168072" indent="-168072" defTabSz="914403">
              <a:lnSpc>
                <a:spcPct val="150000"/>
              </a:lnSpc>
              <a:spcBef>
                <a:spcPts val="196"/>
              </a:spcBef>
              <a:buFont typeface="Arial" panose="020B0604020202020204" pitchFamily="34" charset="0"/>
              <a:buChar char="•"/>
            </a:pPr>
            <a:r>
              <a:rPr lang="en-US" dirty="0">
                <a:solidFill>
                  <a:srgbClr val="505050"/>
                </a:solidFill>
              </a:rPr>
              <a:t>Azure </a:t>
            </a:r>
            <a:r>
              <a:rPr lang="en-US" b="1" dirty="0">
                <a:solidFill>
                  <a:srgbClr val="505050"/>
                </a:solidFill>
              </a:rPr>
              <a:t>DOES </a:t>
            </a:r>
            <a:r>
              <a:rPr lang="en-US" dirty="0">
                <a:solidFill>
                  <a:srgbClr val="505050"/>
                </a:solidFill>
              </a:rPr>
              <a:t>have limits!! Per Azure Sub and even per Azure Region</a:t>
            </a:r>
          </a:p>
          <a:p>
            <a:pPr marL="168072" indent="-168072" defTabSz="914403">
              <a:lnSpc>
                <a:spcPct val="150000"/>
              </a:lnSpc>
              <a:spcBef>
                <a:spcPts val="196"/>
              </a:spcBef>
              <a:buFont typeface="Arial" panose="020B0604020202020204" pitchFamily="34" charset="0"/>
              <a:buChar char="•"/>
            </a:pPr>
            <a:r>
              <a:rPr lang="en-US" dirty="0">
                <a:solidFill>
                  <a:srgbClr val="505050"/>
                </a:solidFill>
              </a:rPr>
              <a:t>Know the Service-specific quota limits - </a:t>
            </a:r>
            <a:r>
              <a:rPr lang="en-US" dirty="0">
                <a:solidFill>
                  <a:srgbClr val="505050"/>
                </a:solidFill>
                <a:hlinkClick r:id="rId8"/>
              </a:rPr>
              <a:t>Limits</a:t>
            </a:r>
            <a:endParaRPr lang="en-US" dirty="0">
              <a:solidFill>
                <a:srgbClr val="505050"/>
              </a:solidFill>
            </a:endParaRPr>
          </a:p>
          <a:p>
            <a:pPr marL="168072" indent="-168072" defTabSz="914403">
              <a:lnSpc>
                <a:spcPct val="150000"/>
              </a:lnSpc>
              <a:spcBef>
                <a:spcPts val="196"/>
              </a:spcBef>
              <a:buFont typeface="Arial" panose="020B0604020202020204" pitchFamily="34" charset="0"/>
              <a:buChar char="•"/>
            </a:pPr>
            <a:r>
              <a:rPr lang="en-US" dirty="0"/>
              <a:t>Some limits are a hard maximum, while others are a soft limit that can be increases upon request.</a:t>
            </a:r>
          </a:p>
          <a:p>
            <a:pPr marL="168072" indent="-168072" defTabSz="914403">
              <a:lnSpc>
                <a:spcPct val="150000"/>
              </a:lnSpc>
              <a:spcBef>
                <a:spcPts val="196"/>
              </a:spcBef>
              <a:buFont typeface="Arial" panose="020B0604020202020204" pitchFamily="34" charset="0"/>
              <a:buChar char="•"/>
            </a:pPr>
            <a:r>
              <a:rPr lang="en-US" dirty="0">
                <a:solidFill>
                  <a:srgbClr val="505050"/>
                </a:solidFill>
              </a:rPr>
              <a:t>Involve your Microsoft Architects in planning…. EARLY!!!</a:t>
            </a:r>
          </a:p>
          <a:p>
            <a:pPr marL="168072" indent="-168072" defTabSz="914403">
              <a:lnSpc>
                <a:spcPct val="150000"/>
              </a:lnSpc>
              <a:spcBef>
                <a:spcPts val="196"/>
              </a:spcBef>
              <a:buFont typeface="Arial" panose="020B0604020202020204" pitchFamily="34" charset="0"/>
              <a:buChar char="•"/>
            </a:pPr>
            <a:r>
              <a:rPr lang="en-US" dirty="0">
                <a:solidFill>
                  <a:srgbClr val="505050"/>
                </a:solidFill>
              </a:rPr>
              <a:t>You can increase quota! </a:t>
            </a:r>
          </a:p>
          <a:p>
            <a:pPr marL="168072" indent="-168072" defTabSz="914403">
              <a:lnSpc>
                <a:spcPct val="150000"/>
              </a:lnSpc>
              <a:spcBef>
                <a:spcPts val="196"/>
              </a:spcBef>
              <a:buFont typeface="Arial" panose="020B0604020202020204" pitchFamily="34" charset="0"/>
              <a:buChar char="•"/>
            </a:pPr>
            <a:endParaRPr lang="en-US" sz="3529" dirty="0">
              <a:solidFill>
                <a:srgbClr val="505050"/>
              </a:solidFill>
              <a:latin typeface="Segoe UI"/>
            </a:endParaRPr>
          </a:p>
        </p:txBody>
      </p:sp>
      <p:sp>
        <p:nvSpPr>
          <p:cNvPr id="88" name="Rectangle 87">
            <a:extLst>
              <a:ext uri="{FF2B5EF4-FFF2-40B4-BE49-F238E27FC236}">
                <a16:creationId xmlns:a16="http://schemas.microsoft.com/office/drawing/2014/main" id="{F42A3699-3F8E-4C5B-9C75-81DEEE6E1946}"/>
              </a:ext>
            </a:extLst>
          </p:cNvPr>
          <p:cNvSpPr/>
          <p:nvPr/>
        </p:nvSpPr>
        <p:spPr>
          <a:xfrm>
            <a:off x="4333258" y="3160208"/>
            <a:ext cx="7858742" cy="5997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17140" tIns="89642" rtlCol="0" anchor="t"/>
          <a:lstStyle/>
          <a:p>
            <a:pPr defTabSz="914403"/>
            <a:r>
              <a:rPr lang="en-US" sz="2353" b="1" dirty="0">
                <a:solidFill>
                  <a:srgbClr val="FFFFFF"/>
                </a:solidFill>
                <a:latin typeface="Segoe UI"/>
              </a:rPr>
              <a:t>Limits are Good….</a:t>
            </a:r>
            <a:r>
              <a:rPr lang="en-US" sz="2353" b="1" dirty="0" err="1">
                <a:solidFill>
                  <a:srgbClr val="FFFFFF"/>
                </a:solidFill>
                <a:latin typeface="Segoe UI"/>
              </a:rPr>
              <a:t>Kinda</a:t>
            </a:r>
            <a:endParaRPr lang="en-US" sz="2353" b="1" dirty="0">
              <a:solidFill>
                <a:srgbClr val="FFFFFF"/>
              </a:solidFill>
              <a:latin typeface="Segoe UI"/>
            </a:endParaRPr>
          </a:p>
        </p:txBody>
      </p:sp>
    </p:spTree>
    <p:extLst>
      <p:ext uri="{BB962C8B-B14F-4D97-AF65-F5344CB8AC3E}">
        <p14:creationId xmlns:p14="http://schemas.microsoft.com/office/powerpoint/2010/main" val="420316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8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4"/>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034B448A-FC0A-47E4-A885-3AD4BE7F4B78}"/>
              </a:ext>
            </a:extLst>
          </p:cNvPr>
          <p:cNvSpPr/>
          <p:nvPr/>
        </p:nvSpPr>
        <p:spPr>
          <a:xfrm>
            <a:off x="4333260" y="2753895"/>
            <a:ext cx="7858741" cy="41036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89642" rtlCol="0" anchor="t"/>
          <a:lstStyle/>
          <a:p>
            <a:pPr defTabSz="914102" fontAlgn="base">
              <a:spcBef>
                <a:spcPct val="0"/>
              </a:spcBef>
              <a:spcAft>
                <a:spcPts val="784"/>
              </a:spcAft>
            </a:pPr>
            <a:endParaRPr lang="en-US" sz="1176" dirty="0">
              <a:solidFill>
                <a:schemeClr val="tx1"/>
              </a:solidFill>
              <a:ea typeface="Segoe UI" pitchFamily="34" charset="0"/>
              <a:cs typeface="Segoe UI" pitchFamily="34" charset="0"/>
            </a:endParaRPr>
          </a:p>
        </p:txBody>
      </p:sp>
      <p:sp>
        <p:nvSpPr>
          <p:cNvPr id="91" name="Rectangle 90">
            <a:extLst>
              <a:ext uri="{FF2B5EF4-FFF2-40B4-BE49-F238E27FC236}">
                <a16:creationId xmlns:a16="http://schemas.microsoft.com/office/drawing/2014/main" id="{AAB6B9C6-CCA5-4D35-A6EE-D46770A0B071}"/>
              </a:ext>
            </a:extLst>
          </p:cNvPr>
          <p:cNvSpPr/>
          <p:nvPr/>
        </p:nvSpPr>
        <p:spPr>
          <a:xfrm>
            <a:off x="4333260" y="601211"/>
            <a:ext cx="7858741" cy="13853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89642" rtlCol="0" anchor="t"/>
          <a:lstStyle/>
          <a:p>
            <a:pPr defTabSz="914102" fontAlgn="base">
              <a:spcBef>
                <a:spcPct val="0"/>
              </a:spcBef>
              <a:spcAft>
                <a:spcPts val="784"/>
              </a:spcAft>
            </a:pPr>
            <a:endParaRPr lang="en-US" sz="1176" dirty="0">
              <a:solidFill>
                <a:schemeClr val="tx1"/>
              </a:solidFill>
              <a:ea typeface="Segoe UI" pitchFamily="34" charset="0"/>
              <a:cs typeface="Segoe UI" pitchFamily="34" charset="0"/>
            </a:endParaRPr>
          </a:p>
        </p:txBody>
      </p:sp>
      <p:sp>
        <p:nvSpPr>
          <p:cNvPr id="8" name="Rectangle 7"/>
          <p:cNvSpPr/>
          <p:nvPr/>
        </p:nvSpPr>
        <p:spPr>
          <a:xfrm>
            <a:off x="0" y="2949112"/>
            <a:ext cx="4251751" cy="1538804"/>
          </a:xfrm>
          <a:prstGeom prst="rect">
            <a:avLst/>
          </a:prstGeom>
        </p:spPr>
        <p:txBody>
          <a:bodyPr wrap="square" lIns="268851">
            <a:noAutofit/>
          </a:bodyPr>
          <a:lstStyle/>
          <a:p>
            <a:pPr defTabSz="914228"/>
            <a:r>
              <a:rPr lang="en-US" sz="4705" dirty="0">
                <a:latin typeface="Segoe UI Light"/>
              </a:rPr>
              <a:t>“How do I increase Azure Quota?”</a:t>
            </a:r>
          </a:p>
        </p:txBody>
      </p:sp>
      <p:sp>
        <p:nvSpPr>
          <p:cNvPr id="23" name="TextBox 22"/>
          <p:cNvSpPr txBox="1"/>
          <p:nvPr/>
        </p:nvSpPr>
        <p:spPr>
          <a:xfrm>
            <a:off x="1" y="6585960"/>
            <a:ext cx="1309795" cy="271554"/>
          </a:xfrm>
          <a:prstGeom prst="rect">
            <a:avLst/>
          </a:prstGeom>
          <a:noFill/>
        </p:spPr>
        <p:txBody>
          <a:bodyPr wrap="square" rtlCol="0" anchor="t">
            <a:spAutoFit/>
          </a:bodyPr>
          <a:lstStyle/>
          <a:p>
            <a:r>
              <a:rPr lang="en-US" sz="1176" dirty="0">
                <a:solidFill>
                  <a:schemeClr val="bg1"/>
                </a:solidFill>
                <a:cs typeface="Segoe UI"/>
              </a:rPr>
              <a:t>January </a:t>
            </a:r>
            <a:r>
              <a:rPr lang="en-US" sz="1176" dirty="0">
                <a:solidFill>
                  <a:schemeClr val="bg1"/>
                </a:solidFill>
              </a:rPr>
              <a:t>2017 </a:t>
            </a:r>
          </a:p>
        </p:txBody>
      </p:sp>
      <p:sp>
        <p:nvSpPr>
          <p:cNvPr id="27" name="Rectangle 26">
            <a:extLst>
              <a:ext uri="{FF2B5EF4-FFF2-40B4-BE49-F238E27FC236}">
                <a16:creationId xmlns:a16="http://schemas.microsoft.com/office/drawing/2014/main" id="{F80BB620-302C-4AA7-A136-46AC64271089}"/>
              </a:ext>
            </a:extLst>
          </p:cNvPr>
          <p:cNvSpPr/>
          <p:nvPr/>
        </p:nvSpPr>
        <p:spPr>
          <a:xfrm>
            <a:off x="0" y="6468241"/>
            <a:ext cx="1881271" cy="389273"/>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28"/>
            <a:r>
              <a:rPr lang="en-US" sz="1176" b="1" dirty="0">
                <a:solidFill>
                  <a:srgbClr val="FFFFFF"/>
                </a:solidFill>
                <a:latin typeface="Segoe UI"/>
              </a:rPr>
              <a:t>Support Type: </a:t>
            </a:r>
            <a:br>
              <a:rPr lang="en-US" sz="1765" b="1" dirty="0">
                <a:solidFill>
                  <a:srgbClr val="FFFFFF"/>
                </a:solidFill>
                <a:latin typeface="Segoe UI"/>
              </a:rPr>
            </a:br>
            <a:r>
              <a:rPr lang="en-US" sz="980" dirty="0">
                <a:solidFill>
                  <a:srgbClr val="FFFFFF"/>
                </a:solidFill>
                <a:latin typeface="Segoe UI"/>
              </a:rPr>
              <a:t>Free Assisted - Billing</a:t>
            </a:r>
          </a:p>
        </p:txBody>
      </p:sp>
      <p:sp>
        <p:nvSpPr>
          <p:cNvPr id="10" name="Rectangle 9">
            <a:extLst>
              <a:ext uri="{FF2B5EF4-FFF2-40B4-BE49-F238E27FC236}">
                <a16:creationId xmlns:a16="http://schemas.microsoft.com/office/drawing/2014/main" id="{67F4E87E-D855-4684-90A8-3123617DF891}"/>
              </a:ext>
            </a:extLst>
          </p:cNvPr>
          <p:cNvSpPr/>
          <p:nvPr/>
        </p:nvSpPr>
        <p:spPr>
          <a:xfrm>
            <a:off x="1212810" y="1004806"/>
            <a:ext cx="1951043" cy="3585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41" name="Rectangle 40">
            <a:extLst>
              <a:ext uri="{FF2B5EF4-FFF2-40B4-BE49-F238E27FC236}">
                <a16:creationId xmlns:a16="http://schemas.microsoft.com/office/drawing/2014/main" id="{DD275A8B-BE40-4427-BE1C-87B1FBC2958F}"/>
              </a:ext>
            </a:extLst>
          </p:cNvPr>
          <p:cNvSpPr/>
          <p:nvPr/>
        </p:nvSpPr>
        <p:spPr>
          <a:xfrm>
            <a:off x="1212810" y="1627997"/>
            <a:ext cx="1951043" cy="3585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42" name="Rectangle 41">
            <a:extLst>
              <a:ext uri="{FF2B5EF4-FFF2-40B4-BE49-F238E27FC236}">
                <a16:creationId xmlns:a16="http://schemas.microsoft.com/office/drawing/2014/main" id="{01CC12CF-BD52-4E8D-9663-1E411A9011E9}"/>
              </a:ext>
            </a:extLst>
          </p:cNvPr>
          <p:cNvSpPr/>
          <p:nvPr/>
        </p:nvSpPr>
        <p:spPr>
          <a:xfrm>
            <a:off x="1212810" y="2251187"/>
            <a:ext cx="1951043" cy="3585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43" name="Rectangle 42">
            <a:extLst>
              <a:ext uri="{FF2B5EF4-FFF2-40B4-BE49-F238E27FC236}">
                <a16:creationId xmlns:a16="http://schemas.microsoft.com/office/drawing/2014/main" id="{6A616E5B-E2B4-4CC3-BF4C-CE02416DBBFB}"/>
              </a:ext>
            </a:extLst>
          </p:cNvPr>
          <p:cNvSpPr/>
          <p:nvPr/>
        </p:nvSpPr>
        <p:spPr>
          <a:xfrm>
            <a:off x="1881271" y="1004806"/>
            <a:ext cx="1282582" cy="3585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44" name="Rectangle 43">
            <a:extLst>
              <a:ext uri="{FF2B5EF4-FFF2-40B4-BE49-F238E27FC236}">
                <a16:creationId xmlns:a16="http://schemas.microsoft.com/office/drawing/2014/main" id="{71D002AF-4AC5-46DC-8CE1-CF976C17FEFE}"/>
              </a:ext>
            </a:extLst>
          </p:cNvPr>
          <p:cNvSpPr/>
          <p:nvPr/>
        </p:nvSpPr>
        <p:spPr>
          <a:xfrm>
            <a:off x="2742006" y="1627997"/>
            <a:ext cx="421847" cy="3585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45" name="Rectangle 44">
            <a:extLst>
              <a:ext uri="{FF2B5EF4-FFF2-40B4-BE49-F238E27FC236}">
                <a16:creationId xmlns:a16="http://schemas.microsoft.com/office/drawing/2014/main" id="{2AB0534D-BA4A-43CB-8F65-13A7D30CF774}"/>
              </a:ext>
            </a:extLst>
          </p:cNvPr>
          <p:cNvSpPr/>
          <p:nvPr/>
        </p:nvSpPr>
        <p:spPr>
          <a:xfrm>
            <a:off x="2232274" y="2251187"/>
            <a:ext cx="931579" cy="3585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nvGrpSpPr>
          <p:cNvPr id="13" name="Group 12">
            <a:extLst>
              <a:ext uri="{FF2B5EF4-FFF2-40B4-BE49-F238E27FC236}">
                <a16:creationId xmlns:a16="http://schemas.microsoft.com/office/drawing/2014/main" id="{856D0E1B-8828-47B5-A23B-5DB9D5831338}"/>
              </a:ext>
            </a:extLst>
          </p:cNvPr>
          <p:cNvGrpSpPr/>
          <p:nvPr/>
        </p:nvGrpSpPr>
        <p:grpSpPr>
          <a:xfrm>
            <a:off x="1704966" y="968789"/>
            <a:ext cx="290020" cy="464221"/>
            <a:chOff x="1739153" y="987718"/>
            <a:chExt cx="295835" cy="473530"/>
          </a:xfrm>
        </p:grpSpPr>
        <p:sp>
          <p:nvSpPr>
            <p:cNvPr id="12" name="Rectangle 11">
              <a:extLst>
                <a:ext uri="{FF2B5EF4-FFF2-40B4-BE49-F238E27FC236}">
                  <a16:creationId xmlns:a16="http://schemas.microsoft.com/office/drawing/2014/main" id="{1E7C878B-87B5-452E-840E-5D85D55A60FD}"/>
                </a:ext>
              </a:extLst>
            </p:cNvPr>
            <p:cNvSpPr/>
            <p:nvPr/>
          </p:nvSpPr>
          <p:spPr>
            <a:xfrm>
              <a:off x="1739153" y="987718"/>
              <a:ext cx="295835" cy="473530"/>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46" name="Rectangle 45">
              <a:extLst>
                <a:ext uri="{FF2B5EF4-FFF2-40B4-BE49-F238E27FC236}">
                  <a16:creationId xmlns:a16="http://schemas.microsoft.com/office/drawing/2014/main" id="{5E74AD80-6FC0-44EA-A6E7-E4DB60EC5A65}"/>
                </a:ext>
              </a:extLst>
            </p:cNvPr>
            <p:cNvSpPr/>
            <p:nvPr/>
          </p:nvSpPr>
          <p:spPr>
            <a:xfrm>
              <a:off x="1739153" y="987718"/>
              <a:ext cx="137160" cy="4735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grpSp>
        <p:nvGrpSpPr>
          <p:cNvPr id="47" name="Group 46">
            <a:extLst>
              <a:ext uri="{FF2B5EF4-FFF2-40B4-BE49-F238E27FC236}">
                <a16:creationId xmlns:a16="http://schemas.microsoft.com/office/drawing/2014/main" id="{8E22ECCA-4C34-47E1-AE0C-C92A8FFAC100}"/>
              </a:ext>
            </a:extLst>
          </p:cNvPr>
          <p:cNvGrpSpPr/>
          <p:nvPr/>
        </p:nvGrpSpPr>
        <p:grpSpPr>
          <a:xfrm>
            <a:off x="2553053" y="1575171"/>
            <a:ext cx="290020" cy="464221"/>
            <a:chOff x="1739153" y="987718"/>
            <a:chExt cx="295835" cy="473530"/>
          </a:xfrm>
        </p:grpSpPr>
        <p:sp>
          <p:nvSpPr>
            <p:cNvPr id="48" name="Rectangle 47">
              <a:extLst>
                <a:ext uri="{FF2B5EF4-FFF2-40B4-BE49-F238E27FC236}">
                  <a16:creationId xmlns:a16="http://schemas.microsoft.com/office/drawing/2014/main" id="{1E8A1846-9826-4671-B7EA-73494BA5211E}"/>
                </a:ext>
              </a:extLst>
            </p:cNvPr>
            <p:cNvSpPr/>
            <p:nvPr/>
          </p:nvSpPr>
          <p:spPr>
            <a:xfrm>
              <a:off x="1739153" y="987718"/>
              <a:ext cx="295835" cy="473530"/>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49" name="Rectangle 48">
              <a:extLst>
                <a:ext uri="{FF2B5EF4-FFF2-40B4-BE49-F238E27FC236}">
                  <a16:creationId xmlns:a16="http://schemas.microsoft.com/office/drawing/2014/main" id="{98D8A373-286C-4285-82B3-3A922ABC6DCD}"/>
                </a:ext>
              </a:extLst>
            </p:cNvPr>
            <p:cNvSpPr/>
            <p:nvPr/>
          </p:nvSpPr>
          <p:spPr>
            <a:xfrm>
              <a:off x="1739153" y="987718"/>
              <a:ext cx="137160" cy="4735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grpSp>
        <p:nvGrpSpPr>
          <p:cNvPr id="50" name="Group 49">
            <a:extLst>
              <a:ext uri="{FF2B5EF4-FFF2-40B4-BE49-F238E27FC236}">
                <a16:creationId xmlns:a16="http://schemas.microsoft.com/office/drawing/2014/main" id="{CAD4B641-770F-42A1-9968-ADAAE074CF72}"/>
              </a:ext>
            </a:extLst>
          </p:cNvPr>
          <p:cNvGrpSpPr/>
          <p:nvPr/>
        </p:nvGrpSpPr>
        <p:grpSpPr>
          <a:xfrm>
            <a:off x="2087264" y="2199477"/>
            <a:ext cx="290020" cy="464221"/>
            <a:chOff x="1739153" y="987718"/>
            <a:chExt cx="295835" cy="473530"/>
          </a:xfrm>
        </p:grpSpPr>
        <p:sp>
          <p:nvSpPr>
            <p:cNvPr id="51" name="Rectangle 50">
              <a:extLst>
                <a:ext uri="{FF2B5EF4-FFF2-40B4-BE49-F238E27FC236}">
                  <a16:creationId xmlns:a16="http://schemas.microsoft.com/office/drawing/2014/main" id="{378D9229-0E15-4524-BDAB-0B10B0C47B40}"/>
                </a:ext>
              </a:extLst>
            </p:cNvPr>
            <p:cNvSpPr/>
            <p:nvPr/>
          </p:nvSpPr>
          <p:spPr>
            <a:xfrm>
              <a:off x="1739153" y="987718"/>
              <a:ext cx="295835" cy="473530"/>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52" name="Rectangle 51">
              <a:extLst>
                <a:ext uri="{FF2B5EF4-FFF2-40B4-BE49-F238E27FC236}">
                  <a16:creationId xmlns:a16="http://schemas.microsoft.com/office/drawing/2014/main" id="{0E4A4CDC-6B20-4CCB-A998-A5792CA7B87D}"/>
                </a:ext>
              </a:extLst>
            </p:cNvPr>
            <p:cNvSpPr/>
            <p:nvPr/>
          </p:nvSpPr>
          <p:spPr>
            <a:xfrm>
              <a:off x="1739153" y="987718"/>
              <a:ext cx="137160" cy="4735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pic>
        <p:nvPicPr>
          <p:cNvPr id="84" name="tmp4285">
            <a:hlinkClick r:id="" action="ppaction://media"/>
            <a:extLst>
              <a:ext uri="{FF2B5EF4-FFF2-40B4-BE49-F238E27FC236}">
                <a16:creationId xmlns:a16="http://schemas.microsoft.com/office/drawing/2014/main" id="{8E45F45C-C156-41CD-B6F5-4495A6626103}"/>
              </a:ext>
            </a:extLst>
          </p:cNvPr>
          <p:cNvPicPr>
            <a:picLocks noChangeAspect="1"/>
          </p:cNvPicPr>
          <p:nvPr>
            <a:videoFile r:link="rId1"/>
            <p:custDataLst>
              <p:tags r:id="rId2"/>
            </p:custDataLst>
            <p:extLst>
              <p:ext uri="{DAA4B4D4-6D71-4841-9C94-3DE7FCFB9230}">
                <p14:media xmlns:p14="http://schemas.microsoft.com/office/powerpoint/2010/main" r:embed="rId3">
                  <p14:trim end="163533.3537"/>
                </p14:media>
              </p:ext>
            </p:extLst>
          </p:nvPr>
        </p:nvPicPr>
        <p:blipFill>
          <a:blip r:embed="rId6"/>
          <a:stretch>
            <a:fillRect/>
          </a:stretch>
        </p:blipFill>
        <p:spPr>
          <a:xfrm>
            <a:off x="11868292" y="100090"/>
            <a:ext cx="224106" cy="224106"/>
          </a:xfrm>
          <a:prstGeom prst="rect">
            <a:avLst/>
          </a:prstGeom>
        </p:spPr>
      </p:pic>
      <p:sp>
        <p:nvSpPr>
          <p:cNvPr id="85" name="Rectangle 84">
            <a:extLst>
              <a:ext uri="{FF2B5EF4-FFF2-40B4-BE49-F238E27FC236}">
                <a16:creationId xmlns:a16="http://schemas.microsoft.com/office/drawing/2014/main" id="{6005851F-D056-4C78-BA30-1023D573A1CC}"/>
              </a:ext>
            </a:extLst>
          </p:cNvPr>
          <p:cNvSpPr/>
          <p:nvPr/>
        </p:nvSpPr>
        <p:spPr>
          <a:xfrm>
            <a:off x="4333259" y="487"/>
            <a:ext cx="7858742" cy="5997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17140" tIns="89642" rtlCol="0" anchor="t"/>
          <a:lstStyle/>
          <a:p>
            <a:r>
              <a:rPr lang="en-US" sz="2353" b="1" dirty="0"/>
              <a:t>Good to know</a:t>
            </a:r>
          </a:p>
        </p:txBody>
      </p:sp>
      <p:pic>
        <p:nvPicPr>
          <p:cNvPr id="86" name="Picture 4" descr="\\MAGNUM\Projects\Microsoft\Cloud Power FY12\Design\ICONS_PNG\Check_mark.png">
            <a:extLst>
              <a:ext uri="{FF2B5EF4-FFF2-40B4-BE49-F238E27FC236}">
                <a16:creationId xmlns:a16="http://schemas.microsoft.com/office/drawing/2014/main" id="{FB76DF39-236F-446E-A7FC-E851DD8E89EF}"/>
              </a:ext>
            </a:extLst>
          </p:cNvPr>
          <p:cNvPicPr>
            <a:picLocks noChangeAspect="1" noChangeArrowheads="1"/>
          </p:cNvPicPr>
          <p:nvPr/>
        </p:nvPicPr>
        <p:blipFill>
          <a:blip r:embed="rId7" cstate="print">
            <a:lum bright="100000"/>
          </a:blip>
          <a:srcRect/>
          <a:stretch>
            <a:fillRect/>
          </a:stretch>
        </p:blipFill>
        <p:spPr bwMode="auto">
          <a:xfrm>
            <a:off x="4481170" y="44448"/>
            <a:ext cx="491728" cy="436773"/>
          </a:xfrm>
          <a:prstGeom prst="rect">
            <a:avLst/>
          </a:prstGeom>
          <a:noFill/>
        </p:spPr>
      </p:pic>
      <p:sp>
        <p:nvSpPr>
          <p:cNvPr id="87" name="TextBox 86">
            <a:extLst>
              <a:ext uri="{FF2B5EF4-FFF2-40B4-BE49-F238E27FC236}">
                <a16:creationId xmlns:a16="http://schemas.microsoft.com/office/drawing/2014/main" id="{9DB47AB8-E4EF-4CD0-98CA-C23D0068D182}"/>
              </a:ext>
            </a:extLst>
          </p:cNvPr>
          <p:cNvSpPr txBox="1"/>
          <p:nvPr/>
        </p:nvSpPr>
        <p:spPr>
          <a:xfrm>
            <a:off x="4333258" y="580823"/>
            <a:ext cx="7849681" cy="1054826"/>
          </a:xfrm>
          <a:prstGeom prst="rect">
            <a:avLst/>
          </a:prstGeom>
          <a:noFill/>
        </p:spPr>
        <p:txBody>
          <a:bodyPr wrap="square" numCol="1" rtlCol="0">
            <a:noAutofit/>
          </a:bodyPr>
          <a:lstStyle/>
          <a:p>
            <a:pPr marL="168072" indent="-168072">
              <a:lnSpc>
                <a:spcPct val="150000"/>
              </a:lnSpc>
              <a:spcBef>
                <a:spcPts val="196"/>
              </a:spcBef>
              <a:buFont typeface="Arial" panose="020B0604020202020204" pitchFamily="34" charset="0"/>
              <a:buChar char="•"/>
            </a:pPr>
            <a:r>
              <a:rPr lang="en-US" sz="1372" dirty="0"/>
              <a:t>Very large quota requests may take more than a day to be processed</a:t>
            </a:r>
          </a:p>
          <a:p>
            <a:pPr marL="168072" indent="-168072">
              <a:lnSpc>
                <a:spcPct val="150000"/>
              </a:lnSpc>
              <a:spcBef>
                <a:spcPts val="196"/>
              </a:spcBef>
              <a:buFont typeface="Arial" panose="020B0604020202020204" pitchFamily="34" charset="0"/>
              <a:buChar char="•"/>
            </a:pPr>
            <a:r>
              <a:rPr lang="en-US" sz="1372" dirty="0"/>
              <a:t>Depending on how many cores are requested, a simple credit check initiated by the Support Team may be required</a:t>
            </a:r>
            <a:endParaRPr lang="en-US" sz="3529" dirty="0"/>
          </a:p>
        </p:txBody>
      </p:sp>
      <p:sp>
        <p:nvSpPr>
          <p:cNvPr id="88" name="Rectangle 87">
            <a:extLst>
              <a:ext uri="{FF2B5EF4-FFF2-40B4-BE49-F238E27FC236}">
                <a16:creationId xmlns:a16="http://schemas.microsoft.com/office/drawing/2014/main" id="{F42A3699-3F8E-4C5B-9C75-81DEEE6E1946}"/>
              </a:ext>
            </a:extLst>
          </p:cNvPr>
          <p:cNvSpPr/>
          <p:nvPr/>
        </p:nvSpPr>
        <p:spPr>
          <a:xfrm>
            <a:off x="4333260" y="2154110"/>
            <a:ext cx="7858742" cy="5997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17140" tIns="89642" rtlCol="0" anchor="t"/>
          <a:lstStyle/>
          <a:p>
            <a:r>
              <a:rPr lang="en-US" sz="2353" b="1" dirty="0"/>
              <a:t>Recommended approach</a:t>
            </a:r>
          </a:p>
        </p:txBody>
      </p:sp>
      <p:sp>
        <p:nvSpPr>
          <p:cNvPr id="89" name="Freeform 14">
            <a:extLst>
              <a:ext uri="{FF2B5EF4-FFF2-40B4-BE49-F238E27FC236}">
                <a16:creationId xmlns:a16="http://schemas.microsoft.com/office/drawing/2014/main" id="{6D787E58-1657-44E2-94FE-6DB757DD769A}"/>
              </a:ext>
            </a:extLst>
          </p:cNvPr>
          <p:cNvSpPr>
            <a:spLocks noEditPoints="1"/>
          </p:cNvSpPr>
          <p:nvPr/>
        </p:nvSpPr>
        <p:spPr bwMode="auto">
          <a:xfrm>
            <a:off x="4547893" y="2256526"/>
            <a:ext cx="376405" cy="398449"/>
          </a:xfrm>
          <a:custGeom>
            <a:avLst/>
            <a:gdLst>
              <a:gd name="T0" fmla="*/ 0 w 383"/>
              <a:gd name="T1" fmla="*/ 378 h 405"/>
              <a:gd name="T2" fmla="*/ 0 w 383"/>
              <a:gd name="T3" fmla="*/ 163 h 405"/>
              <a:gd name="T4" fmla="*/ 39 w 383"/>
              <a:gd name="T5" fmla="*/ 163 h 405"/>
              <a:gd name="T6" fmla="*/ 39 w 383"/>
              <a:gd name="T7" fmla="*/ 378 h 405"/>
              <a:gd name="T8" fmla="*/ 0 w 383"/>
              <a:gd name="T9" fmla="*/ 378 h 405"/>
              <a:gd name="T10" fmla="*/ 357 w 383"/>
              <a:gd name="T11" fmla="*/ 158 h 405"/>
              <a:gd name="T12" fmla="*/ 263 w 383"/>
              <a:gd name="T13" fmla="*/ 156 h 405"/>
              <a:gd name="T14" fmla="*/ 286 w 383"/>
              <a:gd name="T15" fmla="*/ 97 h 405"/>
              <a:gd name="T16" fmla="*/ 260 w 383"/>
              <a:gd name="T17" fmla="*/ 0 h 405"/>
              <a:gd name="T18" fmla="*/ 233 w 383"/>
              <a:gd name="T19" fmla="*/ 26 h 405"/>
              <a:gd name="T20" fmla="*/ 131 w 383"/>
              <a:gd name="T21" fmla="*/ 145 h 405"/>
              <a:gd name="T22" fmla="*/ 59 w 383"/>
              <a:gd name="T23" fmla="*/ 185 h 405"/>
              <a:gd name="T24" fmla="*/ 59 w 383"/>
              <a:gd name="T25" fmla="*/ 364 h 405"/>
              <a:gd name="T26" fmla="*/ 162 w 383"/>
              <a:gd name="T27" fmla="*/ 405 h 405"/>
              <a:gd name="T28" fmla="*/ 276 w 383"/>
              <a:gd name="T29" fmla="*/ 403 h 405"/>
              <a:gd name="T30" fmla="*/ 305 w 383"/>
              <a:gd name="T31" fmla="*/ 377 h 405"/>
              <a:gd name="T32" fmla="*/ 291 w 383"/>
              <a:gd name="T33" fmla="*/ 351 h 405"/>
              <a:gd name="T34" fmla="*/ 291 w 383"/>
              <a:gd name="T35" fmla="*/ 351 h 405"/>
              <a:gd name="T36" fmla="*/ 290 w 383"/>
              <a:gd name="T37" fmla="*/ 351 h 405"/>
              <a:gd name="T38" fmla="*/ 286 w 383"/>
              <a:gd name="T39" fmla="*/ 346 h 405"/>
              <a:gd name="T40" fmla="*/ 291 w 383"/>
              <a:gd name="T41" fmla="*/ 340 h 405"/>
              <a:gd name="T42" fmla="*/ 302 w 383"/>
              <a:gd name="T43" fmla="*/ 340 h 405"/>
              <a:gd name="T44" fmla="*/ 331 w 383"/>
              <a:gd name="T45" fmla="*/ 314 h 405"/>
              <a:gd name="T46" fmla="*/ 317 w 383"/>
              <a:gd name="T47" fmla="*/ 288 h 405"/>
              <a:gd name="T48" fmla="*/ 317 w 383"/>
              <a:gd name="T49" fmla="*/ 288 h 405"/>
              <a:gd name="T50" fmla="*/ 316 w 383"/>
              <a:gd name="T51" fmla="*/ 287 h 405"/>
              <a:gd name="T52" fmla="*/ 312 w 383"/>
              <a:gd name="T53" fmla="*/ 282 h 405"/>
              <a:gd name="T54" fmla="*/ 317 w 383"/>
              <a:gd name="T55" fmla="*/ 277 h 405"/>
              <a:gd name="T56" fmla="*/ 328 w 383"/>
              <a:gd name="T57" fmla="*/ 276 h 405"/>
              <a:gd name="T58" fmla="*/ 357 w 383"/>
              <a:gd name="T59" fmla="*/ 250 h 405"/>
              <a:gd name="T60" fmla="*/ 343 w 383"/>
              <a:gd name="T61" fmla="*/ 225 h 405"/>
              <a:gd name="T62" fmla="*/ 343 w 383"/>
              <a:gd name="T63" fmla="*/ 225 h 405"/>
              <a:gd name="T64" fmla="*/ 342 w 383"/>
              <a:gd name="T65" fmla="*/ 224 h 405"/>
              <a:gd name="T66" fmla="*/ 338 w 383"/>
              <a:gd name="T67" fmla="*/ 219 h 405"/>
              <a:gd name="T68" fmla="*/ 343 w 383"/>
              <a:gd name="T69" fmla="*/ 213 h 405"/>
              <a:gd name="T70" fmla="*/ 354 w 383"/>
              <a:gd name="T71" fmla="*/ 213 h 405"/>
              <a:gd name="T72" fmla="*/ 383 w 383"/>
              <a:gd name="T73" fmla="*/ 187 h 405"/>
              <a:gd name="T74" fmla="*/ 357 w 383"/>
              <a:gd name="T75" fmla="*/ 158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3" h="405">
                <a:moveTo>
                  <a:pt x="0" y="378"/>
                </a:moveTo>
                <a:cubicBezTo>
                  <a:pt x="0" y="163"/>
                  <a:pt x="0" y="163"/>
                  <a:pt x="0" y="163"/>
                </a:cubicBezTo>
                <a:cubicBezTo>
                  <a:pt x="39" y="163"/>
                  <a:pt x="39" y="163"/>
                  <a:pt x="39" y="163"/>
                </a:cubicBezTo>
                <a:cubicBezTo>
                  <a:pt x="39" y="378"/>
                  <a:pt x="39" y="378"/>
                  <a:pt x="39" y="378"/>
                </a:cubicBezTo>
                <a:cubicBezTo>
                  <a:pt x="0" y="378"/>
                  <a:pt x="0" y="378"/>
                  <a:pt x="0" y="378"/>
                </a:cubicBezTo>
                <a:close/>
                <a:moveTo>
                  <a:pt x="357" y="158"/>
                </a:moveTo>
                <a:cubicBezTo>
                  <a:pt x="357" y="158"/>
                  <a:pt x="309" y="157"/>
                  <a:pt x="263" y="156"/>
                </a:cubicBezTo>
                <a:cubicBezTo>
                  <a:pt x="271" y="137"/>
                  <a:pt x="281" y="113"/>
                  <a:pt x="286" y="97"/>
                </a:cubicBezTo>
                <a:cubicBezTo>
                  <a:pt x="295" y="65"/>
                  <a:pt x="299" y="1"/>
                  <a:pt x="260" y="0"/>
                </a:cubicBezTo>
                <a:cubicBezTo>
                  <a:pt x="245" y="0"/>
                  <a:pt x="233" y="11"/>
                  <a:pt x="233" y="26"/>
                </a:cubicBezTo>
                <a:cubicBezTo>
                  <a:pt x="233" y="83"/>
                  <a:pt x="197" y="131"/>
                  <a:pt x="131" y="145"/>
                </a:cubicBezTo>
                <a:cubicBezTo>
                  <a:pt x="100" y="152"/>
                  <a:pt x="69" y="169"/>
                  <a:pt x="59" y="185"/>
                </a:cubicBezTo>
                <a:cubicBezTo>
                  <a:pt x="59" y="223"/>
                  <a:pt x="59" y="364"/>
                  <a:pt x="59" y="364"/>
                </a:cubicBezTo>
                <a:cubicBezTo>
                  <a:pt x="59" y="364"/>
                  <a:pt x="127" y="405"/>
                  <a:pt x="162" y="405"/>
                </a:cubicBezTo>
                <a:cubicBezTo>
                  <a:pt x="163" y="405"/>
                  <a:pt x="276" y="403"/>
                  <a:pt x="276" y="403"/>
                </a:cubicBezTo>
                <a:cubicBezTo>
                  <a:pt x="291" y="404"/>
                  <a:pt x="304" y="392"/>
                  <a:pt x="305" y="377"/>
                </a:cubicBezTo>
                <a:cubicBezTo>
                  <a:pt x="305" y="366"/>
                  <a:pt x="300" y="356"/>
                  <a:pt x="291" y="351"/>
                </a:cubicBezTo>
                <a:cubicBezTo>
                  <a:pt x="291" y="351"/>
                  <a:pt x="291" y="351"/>
                  <a:pt x="291" y="351"/>
                </a:cubicBezTo>
                <a:cubicBezTo>
                  <a:pt x="290" y="351"/>
                  <a:pt x="290" y="351"/>
                  <a:pt x="290" y="351"/>
                </a:cubicBezTo>
                <a:cubicBezTo>
                  <a:pt x="287" y="350"/>
                  <a:pt x="286" y="348"/>
                  <a:pt x="286" y="346"/>
                </a:cubicBezTo>
                <a:cubicBezTo>
                  <a:pt x="286" y="342"/>
                  <a:pt x="288" y="340"/>
                  <a:pt x="291" y="340"/>
                </a:cubicBezTo>
                <a:cubicBezTo>
                  <a:pt x="302" y="340"/>
                  <a:pt x="302" y="340"/>
                  <a:pt x="302" y="340"/>
                </a:cubicBezTo>
                <a:cubicBezTo>
                  <a:pt x="317" y="340"/>
                  <a:pt x="330" y="329"/>
                  <a:pt x="331" y="314"/>
                </a:cubicBezTo>
                <a:cubicBezTo>
                  <a:pt x="331" y="303"/>
                  <a:pt x="326" y="293"/>
                  <a:pt x="317" y="288"/>
                </a:cubicBezTo>
                <a:cubicBezTo>
                  <a:pt x="317" y="288"/>
                  <a:pt x="317" y="288"/>
                  <a:pt x="317" y="288"/>
                </a:cubicBezTo>
                <a:cubicBezTo>
                  <a:pt x="316" y="288"/>
                  <a:pt x="316" y="288"/>
                  <a:pt x="316" y="287"/>
                </a:cubicBezTo>
                <a:cubicBezTo>
                  <a:pt x="313" y="287"/>
                  <a:pt x="312" y="285"/>
                  <a:pt x="312" y="282"/>
                </a:cubicBezTo>
                <a:cubicBezTo>
                  <a:pt x="312" y="279"/>
                  <a:pt x="314" y="277"/>
                  <a:pt x="317" y="277"/>
                </a:cubicBezTo>
                <a:cubicBezTo>
                  <a:pt x="328" y="276"/>
                  <a:pt x="328" y="276"/>
                  <a:pt x="328" y="276"/>
                </a:cubicBezTo>
                <a:cubicBezTo>
                  <a:pt x="343" y="277"/>
                  <a:pt x="356" y="265"/>
                  <a:pt x="357" y="250"/>
                </a:cubicBezTo>
                <a:cubicBezTo>
                  <a:pt x="357" y="239"/>
                  <a:pt x="352" y="229"/>
                  <a:pt x="343" y="225"/>
                </a:cubicBezTo>
                <a:cubicBezTo>
                  <a:pt x="343" y="225"/>
                  <a:pt x="343" y="225"/>
                  <a:pt x="343" y="225"/>
                </a:cubicBezTo>
                <a:cubicBezTo>
                  <a:pt x="342" y="224"/>
                  <a:pt x="342" y="224"/>
                  <a:pt x="342" y="224"/>
                </a:cubicBezTo>
                <a:cubicBezTo>
                  <a:pt x="339" y="223"/>
                  <a:pt x="338" y="221"/>
                  <a:pt x="338" y="219"/>
                </a:cubicBezTo>
                <a:cubicBezTo>
                  <a:pt x="338" y="216"/>
                  <a:pt x="340" y="213"/>
                  <a:pt x="343" y="213"/>
                </a:cubicBezTo>
                <a:cubicBezTo>
                  <a:pt x="354" y="213"/>
                  <a:pt x="354" y="213"/>
                  <a:pt x="354" y="213"/>
                </a:cubicBezTo>
                <a:cubicBezTo>
                  <a:pt x="369" y="214"/>
                  <a:pt x="382" y="202"/>
                  <a:pt x="383" y="187"/>
                </a:cubicBezTo>
                <a:cubicBezTo>
                  <a:pt x="383" y="172"/>
                  <a:pt x="374" y="159"/>
                  <a:pt x="357" y="158"/>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9639" tIns="44819" rIns="89639" bIns="44819" numCol="1" rtlCol="0" anchor="ctr" anchorCtr="0" compatLnSpc="1">
            <a:prstTxWarp prst="textNoShape">
              <a:avLst/>
            </a:prstTxWarp>
          </a:bodyPr>
          <a:lstStyle/>
          <a:p>
            <a:pPr defTabSz="806741"/>
            <a:endParaRPr lang="en-US" sz="2157" spc="-132" dirty="0">
              <a:solidFill>
                <a:schemeClr val="accent3"/>
              </a:solidFill>
              <a:latin typeface="Segoe Light" pitchFamily="34" charset="0"/>
            </a:endParaRPr>
          </a:p>
        </p:txBody>
      </p:sp>
      <p:pic>
        <p:nvPicPr>
          <p:cNvPr id="90" name="Picture 89">
            <a:hlinkClick r:id="rId8"/>
            <a:extLst>
              <a:ext uri="{FF2B5EF4-FFF2-40B4-BE49-F238E27FC236}">
                <a16:creationId xmlns:a16="http://schemas.microsoft.com/office/drawing/2014/main" id="{9802E5EE-BEBA-4D79-87DF-A0E3D9235EA9}"/>
              </a:ext>
            </a:extLst>
          </p:cNvPr>
          <p:cNvPicPr>
            <a:picLocks noChangeAspect="1"/>
          </p:cNvPicPr>
          <p:nvPr/>
        </p:nvPicPr>
        <p:blipFill>
          <a:blip r:embed="rId9"/>
          <a:stretch>
            <a:fillRect/>
          </a:stretch>
        </p:blipFill>
        <p:spPr>
          <a:xfrm>
            <a:off x="11475719" y="1976623"/>
            <a:ext cx="824782" cy="872596"/>
          </a:xfrm>
          <a:prstGeom prst="rect">
            <a:avLst/>
          </a:prstGeom>
        </p:spPr>
      </p:pic>
      <p:sp>
        <p:nvSpPr>
          <p:cNvPr id="2" name="Rectangle 1">
            <a:extLst>
              <a:ext uri="{FF2B5EF4-FFF2-40B4-BE49-F238E27FC236}">
                <a16:creationId xmlns:a16="http://schemas.microsoft.com/office/drawing/2014/main" id="{E475D95A-FF4E-465F-80FF-7300F844B5F1}"/>
              </a:ext>
            </a:extLst>
          </p:cNvPr>
          <p:cNvSpPr/>
          <p:nvPr/>
        </p:nvSpPr>
        <p:spPr>
          <a:xfrm>
            <a:off x="4333258" y="2748608"/>
            <a:ext cx="5288403" cy="3917414"/>
          </a:xfrm>
          <a:prstGeom prst="rect">
            <a:avLst/>
          </a:prstGeom>
        </p:spPr>
        <p:txBody>
          <a:bodyPr wrap="square">
            <a:spAutoFit/>
          </a:bodyPr>
          <a:lstStyle/>
          <a:p>
            <a:pPr defTabSz="914102" fontAlgn="base">
              <a:lnSpc>
                <a:spcPct val="150000"/>
              </a:lnSpc>
              <a:spcBef>
                <a:spcPct val="0"/>
              </a:spcBef>
              <a:spcAft>
                <a:spcPts val="784"/>
              </a:spcAft>
            </a:pPr>
            <a:r>
              <a:rPr lang="en-US" sz="1568" b="1" dirty="0"/>
              <a:t>Step 1: </a:t>
            </a:r>
            <a:r>
              <a:rPr lang="en-US" sz="1372" dirty="0">
                <a:cs typeface="Segoe UI" pitchFamily="34" charset="0"/>
              </a:rPr>
              <a:t>Visit the Azure Portal and click on ‘Help + Support’ and open a new support request.</a:t>
            </a:r>
          </a:p>
          <a:p>
            <a:pPr defTabSz="914102" fontAlgn="base">
              <a:lnSpc>
                <a:spcPct val="150000"/>
              </a:lnSpc>
              <a:spcBef>
                <a:spcPct val="0"/>
              </a:spcBef>
              <a:spcAft>
                <a:spcPts val="784"/>
              </a:spcAft>
            </a:pPr>
            <a:r>
              <a:rPr lang="en-US" sz="1568" b="1" dirty="0"/>
              <a:t>Step 2: </a:t>
            </a:r>
            <a:r>
              <a:rPr lang="en-US" sz="1372" dirty="0">
                <a:cs typeface="Segoe UI" pitchFamily="34" charset="0"/>
              </a:rPr>
              <a:t>Click ‘Quotas’ under Issue Type and select the type of subscription for which you want to change the quota.</a:t>
            </a:r>
          </a:p>
          <a:p>
            <a:pPr defTabSz="914102" fontAlgn="base">
              <a:lnSpc>
                <a:spcPct val="150000"/>
              </a:lnSpc>
              <a:spcBef>
                <a:spcPct val="0"/>
              </a:spcBef>
              <a:spcAft>
                <a:spcPts val="784"/>
              </a:spcAft>
            </a:pPr>
            <a:r>
              <a:rPr lang="en-US" sz="1568" b="1" dirty="0"/>
              <a:t>Step 3: </a:t>
            </a:r>
            <a:r>
              <a:rPr lang="en-US" sz="1372" dirty="0">
                <a:cs typeface="Segoe UI" pitchFamily="34" charset="0"/>
              </a:rPr>
              <a:t>Choose the resource type where you want to increase the quota.</a:t>
            </a:r>
          </a:p>
          <a:p>
            <a:pPr lvl="1" defTabSz="914102" fontAlgn="base">
              <a:lnSpc>
                <a:spcPct val="150000"/>
              </a:lnSpc>
              <a:spcBef>
                <a:spcPct val="0"/>
              </a:spcBef>
              <a:spcAft>
                <a:spcPts val="588"/>
              </a:spcAft>
            </a:pPr>
            <a:r>
              <a:rPr lang="en-US" sz="1372" b="1" dirty="0"/>
              <a:t>Example 1: </a:t>
            </a:r>
            <a:r>
              <a:rPr lang="en-US" sz="1372" dirty="0">
                <a:cs typeface="Segoe UI" pitchFamily="34" charset="0"/>
              </a:rPr>
              <a:t>Increase number of cores</a:t>
            </a:r>
          </a:p>
          <a:p>
            <a:pPr lvl="1" defTabSz="914102" fontAlgn="base">
              <a:lnSpc>
                <a:spcPct val="150000"/>
              </a:lnSpc>
              <a:spcBef>
                <a:spcPct val="0"/>
              </a:spcBef>
              <a:spcAft>
                <a:spcPts val="784"/>
              </a:spcAft>
            </a:pPr>
            <a:r>
              <a:rPr lang="en-US" sz="1372" b="1" dirty="0"/>
              <a:t>Example 2: </a:t>
            </a:r>
            <a:r>
              <a:rPr lang="en-US" sz="1372" dirty="0"/>
              <a:t>Increase Storage</a:t>
            </a:r>
          </a:p>
          <a:p>
            <a:pPr defTabSz="914102" fontAlgn="base">
              <a:lnSpc>
                <a:spcPct val="150000"/>
              </a:lnSpc>
              <a:spcBef>
                <a:spcPct val="0"/>
              </a:spcBef>
              <a:spcAft>
                <a:spcPts val="784"/>
              </a:spcAft>
            </a:pPr>
            <a:r>
              <a:rPr lang="en-US" sz="1568" b="1" dirty="0"/>
              <a:t>Step 4: </a:t>
            </a:r>
            <a:r>
              <a:rPr lang="en-US" sz="1372" dirty="0">
                <a:cs typeface="Segoe UI" pitchFamily="34" charset="0"/>
              </a:rPr>
              <a:t>Enter your preferred contact method and contact information and create the support case</a:t>
            </a:r>
            <a:endParaRPr lang="en-US" sz="1372" dirty="0">
              <a:ea typeface="Segoe UI" pitchFamily="34" charset="0"/>
              <a:cs typeface="Segoe UI" pitchFamily="34" charset="0"/>
            </a:endParaRPr>
          </a:p>
        </p:txBody>
      </p:sp>
      <p:pic>
        <p:nvPicPr>
          <p:cNvPr id="93" name="Picture 92">
            <a:extLst>
              <a:ext uri="{FF2B5EF4-FFF2-40B4-BE49-F238E27FC236}">
                <a16:creationId xmlns:a16="http://schemas.microsoft.com/office/drawing/2014/main" id="{40CE995A-AB4E-47D5-82B0-61CB1935C166}"/>
              </a:ext>
            </a:extLst>
          </p:cNvPr>
          <p:cNvPicPr>
            <a:picLocks noChangeAspect="1"/>
          </p:cNvPicPr>
          <p:nvPr/>
        </p:nvPicPr>
        <p:blipFill rotWithShape="1">
          <a:blip r:embed="rId10"/>
          <a:srcRect l="37055" r="24909"/>
          <a:stretch/>
        </p:blipFill>
        <p:spPr>
          <a:xfrm>
            <a:off x="9838087" y="3224000"/>
            <a:ext cx="2142257" cy="3163408"/>
          </a:xfrm>
          <a:prstGeom prst="rect">
            <a:avLst/>
          </a:prstGeom>
        </p:spPr>
      </p:pic>
    </p:spTree>
    <p:extLst>
      <p:ext uri="{BB962C8B-B14F-4D97-AF65-F5344CB8AC3E}">
        <p14:creationId xmlns:p14="http://schemas.microsoft.com/office/powerpoint/2010/main" val="30264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8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4"/>
                </p:tgtEl>
              </p:cMediaNode>
            </p:vide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23051|recordLength=186584|start=0|end=23051|audioFormat={00001610-0000-0010-8000-00AA00389B71}|audioRate=44100|muted=false|volume=0.8|fadeIn=0|fadeOut=0|videoFormat={34363248-0000-0010-8000-00AA00389B71}|videoRate=15|videoWidth=256|videoHeight=256"/>
</p:tagLst>
</file>

<file path=ppt/tags/tag2.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23051|recordLength=186584|start=0|end=23051|audioFormat={00001610-0000-0010-8000-00AA00389B71}|audioRate=44100|muted=false|volume=0.8|fadeIn=0|fadeOut=0|videoFormat={34363248-0000-0010-8000-00AA00389B71}|videoRate=15|videoWidth=256|videoHeight=256"/>
</p:tagLst>
</file>

<file path=ppt/theme/theme1.xml><?xml version="1.0" encoding="utf-8"?>
<a:theme xmlns:a="http://schemas.openxmlformats.org/drawingml/2006/main" name="1_Office Theme">
  <a:themeElements>
    <a:clrScheme name="MFST Azur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LOR TEMPLATE">
  <a:themeElements>
    <a:clrScheme name="Custom 3">
      <a:dk1>
        <a:srgbClr val="505050"/>
      </a:dk1>
      <a:lt1>
        <a:srgbClr val="FFFFFF"/>
      </a:lt1>
      <a:dk2>
        <a:srgbClr val="002050"/>
      </a:dk2>
      <a:lt2>
        <a:srgbClr val="CDF4FF"/>
      </a:lt2>
      <a:accent1>
        <a:srgbClr val="0078D7"/>
      </a:accent1>
      <a:accent2>
        <a:srgbClr val="107C10"/>
      </a:accent2>
      <a:accent3>
        <a:srgbClr val="D83B01"/>
      </a:accent3>
      <a:accent4>
        <a:srgbClr val="5C2D91"/>
      </a:accent4>
      <a:accent5>
        <a:srgbClr val="008272"/>
      </a:accent5>
      <a:accent6>
        <a:srgbClr val="B4009E"/>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potx" id="{4C0B2D38-FA0F-4EDF-B20F-9BB62B2BE380}" vid="{2F3666DA-F50E-4E30-A919-7843DA91E48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274</Words>
  <Application>Microsoft Office PowerPoint</Application>
  <PresentationFormat>Widescreen</PresentationFormat>
  <Paragraphs>33</Paragraphs>
  <Slides>3</Slides>
  <Notes>3</Notes>
  <HiddenSlides>0</HiddenSlides>
  <MMClips>2</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vt:i4>
      </vt:variant>
    </vt:vector>
  </HeadingPairs>
  <TitlesOfParts>
    <vt:vector size="12" baseType="lpstr">
      <vt:lpstr>Arial</vt:lpstr>
      <vt:lpstr>Calibri</vt:lpstr>
      <vt:lpstr>Consolas</vt:lpstr>
      <vt:lpstr>Segoe Light</vt:lpstr>
      <vt:lpstr>Segoe UI</vt:lpstr>
      <vt:lpstr>Segoe UI Light</vt:lpstr>
      <vt:lpstr>Wingdings</vt:lpstr>
      <vt:lpstr>1_Office Theme</vt:lpstr>
      <vt:lpstr>COLOR TEMPLATE</vt:lpstr>
      <vt:lpstr>Azure Capacity Planning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Certification  Jump Start</dc:title>
  <dc:creator>Mike Barry</dc:creator>
  <cp:lastModifiedBy>Dan Stolts</cp:lastModifiedBy>
  <cp:revision>7</cp:revision>
  <dcterms:created xsi:type="dcterms:W3CDTF">2018-02-15T14:40:36Z</dcterms:created>
  <dcterms:modified xsi:type="dcterms:W3CDTF">2018-05-15T11:22:04Z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micbarry@microsoft.com</vt:lpwstr>
  </property>
  <property fmtid="{D5CDD505-2E9C-101B-9397-08002B2CF9AE}" pid="5" name="MSIP_Label_f42aa342-8706-4288-bd11-ebb85995028c_SetDate">
    <vt:lpwstr>2018-02-15T14:43:01.3355720Z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