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315" r:id="rId2"/>
    <p:sldId id="60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0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437A5-9A1F-423F-AB35-0B6CC9C46E62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97377-8615-40E2-AA20-5EAD8051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5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58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60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648" y="6392446"/>
            <a:ext cx="11614115" cy="304801"/>
          </a:xfrm>
        </p:spPr>
        <p:txBody>
          <a:bodyPr/>
          <a:lstStyle/>
          <a:p>
            <a:r>
              <a:rPr lang="en-US" dirty="0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D1927E6E-AF00-4E1A-8E2A-E6C562435D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Content Placeholder 22"/>
          <p:cNvSpPr>
            <a:spLocks noGrp="1"/>
          </p:cNvSpPr>
          <p:nvPr>
            <p:ph sz="quarter" idx="11" hasCustomPrompt="1"/>
          </p:nvPr>
        </p:nvSpPr>
        <p:spPr>
          <a:xfrm>
            <a:off x="898409" y="1669488"/>
            <a:ext cx="10310813" cy="939111"/>
          </a:xfrm>
        </p:spPr>
        <p:txBody>
          <a:bodyPr>
            <a:normAutofit/>
          </a:bodyPr>
          <a:lstStyle>
            <a:lvl1pPr marL="0" indent="0">
              <a:buNone/>
              <a:defRPr lang="en-US" sz="5400" b="0" kern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[Session Title]</a:t>
            </a:r>
          </a:p>
        </p:txBody>
      </p:sp>
      <p:sp>
        <p:nvSpPr>
          <p:cNvPr id="10" name="Content Placeholder 22"/>
          <p:cNvSpPr>
            <a:spLocks noGrp="1"/>
          </p:cNvSpPr>
          <p:nvPr>
            <p:ph sz="quarter" idx="12" hasCustomPrompt="1"/>
          </p:nvPr>
        </p:nvSpPr>
        <p:spPr>
          <a:xfrm>
            <a:off x="898410" y="2743200"/>
            <a:ext cx="10310813" cy="2057400"/>
          </a:xfrm>
        </p:spPr>
        <p:txBody>
          <a:bodyPr>
            <a:normAutofit/>
          </a:bodyPr>
          <a:lstStyle>
            <a:lvl1pPr marL="0" indent="0">
              <a:buNone/>
              <a:defRPr lang="en-US" sz="3600" b="0" kern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[Session Title]</a:t>
            </a:r>
          </a:p>
        </p:txBody>
      </p:sp>
    </p:spTree>
    <p:extLst>
      <p:ext uri="{BB962C8B-B14F-4D97-AF65-F5344CB8AC3E}">
        <p14:creationId xmlns:p14="http://schemas.microsoft.com/office/powerpoint/2010/main" val="14306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239"/>
            <a:ext cx="9404723" cy="5953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76200"/>
            <a:ext cx="9404723" cy="571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CB3D0F1-977A-4103-8BD5-006352014A3D}"/>
              </a:ext>
            </a:extLst>
          </p:cNvPr>
          <p:cNvSpPr txBox="1">
            <a:spLocks/>
          </p:cNvSpPr>
          <p:nvPr userDrawn="1"/>
        </p:nvSpPr>
        <p:spPr>
          <a:xfrm>
            <a:off x="133004" y="6392446"/>
            <a:ext cx="11795759" cy="3048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Predictive Modeling with R                                                                                                                                   </a:t>
            </a:r>
            <a:fld id="{C2500E63-0388-440A-91EF-6726475ABF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6D7487-087C-4A72-9DDC-048230EEBEEF}"/>
              </a:ext>
            </a:extLst>
          </p:cNvPr>
          <p:cNvSpPr/>
          <p:nvPr userDrawn="1"/>
        </p:nvSpPr>
        <p:spPr>
          <a:xfrm>
            <a:off x="0" y="822960"/>
            <a:ext cx="12192000" cy="603504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  <p:sldLayoutId id="2147483673" r:id="rId18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Arial Rounded MT Bold" panose="020F07040305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-fy.com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hyperlink" Target="https://www.linkedin.com/in/bryancafferk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7640"/>
            <a:ext cx="8825657" cy="644697"/>
          </a:xfrm>
        </p:spPr>
        <p:txBody>
          <a:bodyPr/>
          <a:lstStyle/>
          <a:p>
            <a:r>
              <a:rPr lang="en-US" sz="3200" dirty="0"/>
              <a:t>About Bryan Cafferky…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140272" y="5597885"/>
            <a:ext cx="48538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hlinkClick r:id="rId3"/>
            </a:endParaRPr>
          </a:p>
          <a:p>
            <a:endParaRPr lang="en-US" sz="1200" dirty="0"/>
          </a:p>
          <a:p>
            <a:r>
              <a:rPr lang="en-US" sz="1200" u="sng" dirty="0">
                <a:solidFill>
                  <a:schemeClr val="accent4">
                    <a:lumMod val="20000"/>
                    <a:lumOff val="80000"/>
                  </a:schemeClr>
                </a:solidFill>
                <a:hlinkClick r:id="rId4"/>
              </a:rPr>
              <a:t>https://www.linkedin.com/in/bryancafferky</a:t>
            </a:r>
            <a:endParaRPr lang="en-US" sz="1200" u="sng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en-US" sz="1200" u="sng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@BryanCafferky – follow me!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1337" y="1099975"/>
            <a:ext cx="930870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Data Solutions Enabler (TSP) </a:t>
            </a:r>
          </a:p>
          <a:p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Decades of IT Experience in health care, insurance, banking, and ecommerce.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Microsoft MVP.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Author of Pro PowerShell for Database Developers.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Founded and lead PASS Chapter The RI Microsoft BI User Group and The SNE R User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Frequent presenter at technical conferences and user groups.</a:t>
            </a:r>
          </a:p>
          <a:p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236" y="5169550"/>
            <a:ext cx="1792855" cy="1547405"/>
          </a:xfrm>
          <a:prstGeom prst="rect">
            <a:avLst/>
          </a:prstGeom>
        </p:spPr>
      </p:pic>
      <p:pic>
        <p:nvPicPr>
          <p:cNvPr id="10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CB46BA7D-8195-430D-B1B2-59EA4330DB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5548" y="6176745"/>
            <a:ext cx="434476" cy="4344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2997701-9E60-43F9-8590-E626932BF970}"/>
              </a:ext>
            </a:extLst>
          </p:cNvPr>
          <p:cNvSpPr/>
          <p:nvPr/>
        </p:nvSpPr>
        <p:spPr>
          <a:xfrm>
            <a:off x="5531480" y="6176745"/>
            <a:ext cx="3446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Subscribe to me on YouTube!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BC7EE8-6B82-4FC9-B46E-BBAA5D1450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5583" y="1204940"/>
            <a:ext cx="1135348" cy="24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0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User Community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2286A1-0D7C-4FCC-9EE1-AEDB725685C2}"/>
              </a:ext>
            </a:extLst>
          </p:cNvPr>
          <p:cNvSpPr txBox="1"/>
          <p:nvPr/>
        </p:nvSpPr>
        <p:spPr>
          <a:xfrm>
            <a:off x="500333" y="1302589"/>
            <a:ext cx="581441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Meetup.Com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b="1" dirty="0">
              <a:solidFill>
                <a:srgbClr val="FFFF00"/>
              </a:solidFill>
            </a:endParaRPr>
          </a:p>
          <a:p>
            <a:r>
              <a:rPr lang="en-US" sz="2800" b="1" dirty="0">
                <a:solidFill>
                  <a:srgbClr val="FFFF00"/>
                </a:solidFill>
              </a:rPr>
              <a:t>SQL PASS</a:t>
            </a:r>
            <a:r>
              <a:rPr lang="en-US" sz="2800" dirty="0">
                <a:solidFill>
                  <a:schemeClr val="bg1"/>
                </a:solidFill>
              </a:rPr>
              <a:t> - http://www.pass.org/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0BA14D-8F45-4317-93C7-CAC716C4510B}"/>
              </a:ext>
            </a:extLst>
          </p:cNvPr>
          <p:cNvSpPr/>
          <p:nvPr/>
        </p:nvSpPr>
        <p:spPr>
          <a:xfrm>
            <a:off x="951264" y="1924493"/>
            <a:ext cx="7050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RI BI Group - https://www.meetup.com/The-RI-Microsoft-BIUG/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13854E-2F7E-4FA7-A1D7-62EB11430323}"/>
              </a:ext>
            </a:extLst>
          </p:cNvPr>
          <p:cNvSpPr/>
          <p:nvPr/>
        </p:nvSpPr>
        <p:spPr>
          <a:xfrm>
            <a:off x="951264" y="2382495"/>
            <a:ext cx="839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Microsoft Developers Burlington - https://www.meetup.com/NE-MSFT-Devs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992AC8-79F4-40A1-934D-8D9714618380}"/>
              </a:ext>
            </a:extLst>
          </p:cNvPr>
          <p:cNvSpPr/>
          <p:nvPr/>
        </p:nvSpPr>
        <p:spPr>
          <a:xfrm>
            <a:off x="951264" y="2912919"/>
            <a:ext cx="9054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Boston PowerShell -https://www.meetup.com/Boston-PowerShell-User-Group/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DF1435-B26F-49DB-A579-EF5C37390972}"/>
              </a:ext>
            </a:extLst>
          </p:cNvPr>
          <p:cNvSpPr/>
          <p:nvPr/>
        </p:nvSpPr>
        <p:spPr>
          <a:xfrm>
            <a:off x="951264" y="3404525"/>
            <a:ext cx="6341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Boston BI Group - https://www.meetup.com/Boston_BI/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4E5F07-1A54-46AF-BFD5-30A707386F9B}"/>
              </a:ext>
            </a:extLst>
          </p:cNvPr>
          <p:cNvSpPr/>
          <p:nvPr/>
        </p:nvSpPr>
        <p:spPr>
          <a:xfrm>
            <a:off x="951264" y="4013589"/>
            <a:ext cx="6418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Boston DevOps - https://www.meetup.com/DevBoston/</a:t>
            </a:r>
          </a:p>
        </p:txBody>
      </p:sp>
    </p:spTree>
    <p:extLst>
      <p:ext uri="{BB962C8B-B14F-4D97-AF65-F5344CB8AC3E}">
        <p14:creationId xmlns:p14="http://schemas.microsoft.com/office/powerpoint/2010/main" val="2411950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41614</TotalTime>
  <Words>173</Words>
  <Application>Microsoft Office PowerPoint</Application>
  <PresentationFormat>Widescreen</PresentationFormat>
  <Paragraphs>36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Arial Narrow</vt:lpstr>
      <vt:lpstr>Arial Rounded MT Bold</vt:lpstr>
      <vt:lpstr>Calibri</vt:lpstr>
      <vt:lpstr>Century Gothic</vt:lpstr>
      <vt:lpstr>Segoe UI Light</vt:lpstr>
      <vt:lpstr>Wingdings 3</vt:lpstr>
      <vt:lpstr>Ion</vt:lpstr>
      <vt:lpstr>About Bryan Cafferky…</vt:lpstr>
      <vt:lpstr>User Community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Searching</dc:title>
  <dc:creator>BryanCafferky</dc:creator>
  <cp:lastModifiedBy>Dan Stolts</cp:lastModifiedBy>
  <cp:revision>520</cp:revision>
  <dcterms:created xsi:type="dcterms:W3CDTF">2015-12-02T19:37:42Z</dcterms:created>
  <dcterms:modified xsi:type="dcterms:W3CDTF">2018-05-15T11:05:19Z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brcaffer@microsoft.com</vt:lpwstr>
  </property>
  <property fmtid="{D5CDD505-2E9C-101B-9397-08002B2CF9AE}" pid="5" name="MSIP_Label_f42aa342-8706-4288-bd11-ebb85995028c_SetDate">
    <vt:lpwstr>2018-04-11T13:35:40.7961937Z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