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3"/>
  </p:notesMasterIdLst>
  <p:handoutMasterIdLst>
    <p:handoutMasterId r:id="rId54"/>
  </p:handoutMasterIdLst>
  <p:sldIdLst>
    <p:sldId id="287" r:id="rId2"/>
    <p:sldId id="288" r:id="rId3"/>
    <p:sldId id="290" r:id="rId4"/>
    <p:sldId id="260" r:id="rId5"/>
    <p:sldId id="261" r:id="rId6"/>
    <p:sldId id="274" r:id="rId7"/>
    <p:sldId id="292" r:id="rId8"/>
    <p:sldId id="262" r:id="rId9"/>
    <p:sldId id="263" r:id="rId10"/>
    <p:sldId id="291" r:id="rId11"/>
    <p:sldId id="299" r:id="rId12"/>
    <p:sldId id="264" r:id="rId13"/>
    <p:sldId id="294" r:id="rId14"/>
    <p:sldId id="269" r:id="rId15"/>
    <p:sldId id="270" r:id="rId16"/>
    <p:sldId id="271" r:id="rId17"/>
    <p:sldId id="298" r:id="rId18"/>
    <p:sldId id="272" r:id="rId19"/>
    <p:sldId id="273" r:id="rId20"/>
    <p:sldId id="317" r:id="rId21"/>
    <p:sldId id="302" r:id="rId22"/>
    <p:sldId id="275" r:id="rId23"/>
    <p:sldId id="276" r:id="rId24"/>
    <p:sldId id="306" r:id="rId25"/>
    <p:sldId id="305" r:id="rId26"/>
    <p:sldId id="277" r:id="rId27"/>
    <p:sldId id="279" r:id="rId28"/>
    <p:sldId id="319" r:id="rId29"/>
    <p:sldId id="278" r:id="rId30"/>
    <p:sldId id="307" r:id="rId31"/>
    <p:sldId id="308" r:id="rId32"/>
    <p:sldId id="280" r:id="rId33"/>
    <p:sldId id="281" r:id="rId34"/>
    <p:sldId id="313" r:id="rId35"/>
    <p:sldId id="282" r:id="rId36"/>
    <p:sldId id="283" r:id="rId37"/>
    <p:sldId id="316" r:id="rId38"/>
    <p:sldId id="285" r:id="rId39"/>
    <p:sldId id="286" r:id="rId40"/>
    <p:sldId id="314" r:id="rId41"/>
    <p:sldId id="315" r:id="rId42"/>
    <p:sldId id="311" r:id="rId43"/>
    <p:sldId id="293" r:id="rId44"/>
    <p:sldId id="295" r:id="rId45"/>
    <p:sldId id="296" r:id="rId46"/>
    <p:sldId id="297" r:id="rId47"/>
    <p:sldId id="304" r:id="rId48"/>
    <p:sldId id="303" r:id="rId49"/>
    <p:sldId id="312" r:id="rId50"/>
    <p:sldId id="310" r:id="rId51"/>
    <p:sldId id="30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65" d="100"/>
          <a:sy n="65" d="100"/>
        </p:scale>
        <p:origin x="1690" y="38"/>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actId="2696"/>
        <pc:sldMkLst>
          <pc:docMk/>
          <pc:sldMk cId="2213114656" sldId="287"/>
        </pc:sldMkLst>
        <pc:spChg chg="mod">
          <ac:chgData name="Michael Mishal" userId="399b58bf3390cc80" providerId="LiveId" clId="{B82491D5-E80E-4D5F-9B1B-4F6294F08FD0}" dt="2018-01-17T03:27:56.044" v="19" actId="2696"/>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4/15/2018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4/15/2018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4/15/2018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4/15/2018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Solutions for Platform Services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4281BC8-73EA-4F67-9B99-D30759AAECE7}"/>
              </a:ext>
            </a:extLst>
          </p:cNvPr>
          <p:cNvSpPr txBox="1"/>
          <p:nvPr/>
        </p:nvSpPr>
        <p:spPr>
          <a:xfrm>
            <a:off x="4727448" y="5404104"/>
            <a:ext cx="4325112" cy="1384995"/>
          </a:xfrm>
          <a:prstGeom prst="rect">
            <a:avLst/>
          </a:prstGeom>
          <a:noFill/>
        </p:spPr>
        <p:txBody>
          <a:bodyPr wrap="square" rtlCol="0">
            <a:spAutoFit/>
          </a:bodyPr>
          <a:lstStyle/>
          <a:p>
            <a:r>
              <a:rPr lang="en-US" sz="2800" b="1" dirty="0"/>
              <a:t>Arturo Hamilton</a:t>
            </a:r>
          </a:p>
          <a:p>
            <a:r>
              <a:rPr lang="en-US" sz="2800" dirty="0"/>
              <a:t>IT &amp; Cloud Consultant | MCPS, MCSA, MCSE, MCT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6921</TotalTime>
  <Words>3898</Words>
  <Application>Microsoft Office PowerPoint</Application>
  <PresentationFormat>Widescreen</PresentationFormat>
  <Paragraphs>549</Paragraphs>
  <Slides>51</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Courier New</vt:lpstr>
      <vt:lpstr>Segoe UI</vt:lpstr>
      <vt:lpstr>Times New Roman</vt:lpstr>
      <vt:lpstr>Wingdings</vt:lpstr>
      <vt:lpstr>Office Theme</vt:lpstr>
      <vt:lpstr>Design Solutions for Platform Services</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Arturo Hamilton</cp:lastModifiedBy>
  <cp:revision>321</cp:revision>
  <dcterms:created xsi:type="dcterms:W3CDTF">2015-09-15T13:10:44Z</dcterms:created>
  <dcterms:modified xsi:type="dcterms:W3CDTF">2018-04-15T15:32:41Z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