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 id="2147483750" r:id="rId2"/>
  </p:sldMasterIdLst>
  <p:notesMasterIdLst>
    <p:notesMasterId r:id="rId54"/>
  </p:notesMasterIdLst>
  <p:handoutMasterIdLst>
    <p:handoutMasterId r:id="rId55"/>
  </p:handoutMasterIdLst>
  <p:sldIdLst>
    <p:sldId id="398" r:id="rId3"/>
    <p:sldId id="288" r:id="rId4"/>
    <p:sldId id="290" r:id="rId5"/>
    <p:sldId id="260" r:id="rId6"/>
    <p:sldId id="261" r:id="rId7"/>
    <p:sldId id="274" r:id="rId8"/>
    <p:sldId id="292" r:id="rId9"/>
    <p:sldId id="262" r:id="rId10"/>
    <p:sldId id="263" r:id="rId11"/>
    <p:sldId id="291" r:id="rId12"/>
    <p:sldId id="299" r:id="rId13"/>
    <p:sldId id="264" r:id="rId14"/>
    <p:sldId id="294" r:id="rId15"/>
    <p:sldId id="269" r:id="rId16"/>
    <p:sldId id="270" r:id="rId17"/>
    <p:sldId id="271" r:id="rId18"/>
    <p:sldId id="298" r:id="rId19"/>
    <p:sldId id="272" r:id="rId20"/>
    <p:sldId id="273" r:id="rId21"/>
    <p:sldId id="317" r:id="rId22"/>
    <p:sldId id="302" r:id="rId23"/>
    <p:sldId id="275" r:id="rId24"/>
    <p:sldId id="276" r:id="rId25"/>
    <p:sldId id="306" r:id="rId26"/>
    <p:sldId id="305" r:id="rId27"/>
    <p:sldId id="277" r:id="rId28"/>
    <p:sldId id="279" r:id="rId29"/>
    <p:sldId id="319" r:id="rId30"/>
    <p:sldId id="278" r:id="rId31"/>
    <p:sldId id="307" r:id="rId32"/>
    <p:sldId id="308" r:id="rId33"/>
    <p:sldId id="280" r:id="rId34"/>
    <p:sldId id="281" r:id="rId35"/>
    <p:sldId id="313" r:id="rId36"/>
    <p:sldId id="282" r:id="rId37"/>
    <p:sldId id="283" r:id="rId38"/>
    <p:sldId id="316" r:id="rId39"/>
    <p:sldId id="285" r:id="rId40"/>
    <p:sldId id="286" r:id="rId41"/>
    <p:sldId id="314" r:id="rId42"/>
    <p:sldId id="315" r:id="rId43"/>
    <p:sldId id="311" r:id="rId44"/>
    <p:sldId id="293" r:id="rId45"/>
    <p:sldId id="295" r:id="rId46"/>
    <p:sldId id="296" r:id="rId47"/>
    <p:sldId id="297" r:id="rId48"/>
    <p:sldId id="304" r:id="rId49"/>
    <p:sldId id="303" r:id="rId50"/>
    <p:sldId id="312" r:id="rId51"/>
    <p:sldId id="310" r:id="rId52"/>
    <p:sldId id="309"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11" autoAdjust="0"/>
    <p:restoredTop sz="77166" autoAdjust="0"/>
  </p:normalViewPr>
  <p:slideViewPr>
    <p:cSldViewPr snapToGrid="0">
      <p:cViewPr varScale="1">
        <p:scale>
          <a:sx n="46" d="100"/>
          <a:sy n="46" d="100"/>
        </p:scale>
        <p:origin x="64" y="728"/>
      </p:cViewPr>
      <p:guideLst/>
    </p:cSldViewPr>
  </p:slideViewPr>
  <p:notesTextViewPr>
    <p:cViewPr>
      <p:scale>
        <a:sx n="1" d="1"/>
        <a:sy n="1" d="1"/>
      </p:scale>
      <p:origin x="0" y="0"/>
    </p:cViewPr>
  </p:notesTextViewPr>
  <p:sorterViewPr>
    <p:cViewPr>
      <p:scale>
        <a:sx n="160" d="100"/>
        <a:sy n="16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ishal" userId="399b58bf3390cc80" providerId="LiveId" clId="{A2575921-31B0-41C3-A431-29AB6F3CE73E}"/>
    <pc:docChg chg="addSld delSld modSld">
      <pc:chgData name="Michael Mishal" userId="399b58bf3390cc80" providerId="LiveId" clId="{A2575921-31B0-41C3-A431-29AB6F3CE73E}" dt="2018-05-17T13:15:05.023" v="1"/>
      <pc:docMkLst>
        <pc:docMk/>
      </pc:docMkLst>
      <pc:sldChg chg="add del">
        <pc:chgData name="Michael Mishal" userId="399b58bf3390cc80" providerId="LiveId" clId="{A2575921-31B0-41C3-A431-29AB6F3CE73E}" dt="2018-05-17T13:15:05.023" v="1"/>
        <pc:sldMkLst>
          <pc:docMk/>
          <pc:sldMk cId="1304892742" sldId="398"/>
        </pc:sldMkLst>
      </pc:sldChg>
    </pc:docChg>
  </pc:docChgLst>
  <pc:docChgLst>
    <pc:chgData name="Michael Mishal" userId="399b58bf3390cc80" providerId="LiveId" clId="{B82491D5-E80E-4D5F-9B1B-4F6294F08FD0}"/>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5/17/2018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5/17/2018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Arial"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1: Introduction to Microsoft Azure</a:t>
            </a:r>
          </a:p>
        </p:txBody>
      </p:sp>
    </p:spTree>
    <p:extLst>
      <p:ext uri="{BB962C8B-B14F-4D97-AF65-F5344CB8AC3E}">
        <p14:creationId xmlns:p14="http://schemas.microsoft.com/office/powerpoint/2010/main" val="59041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76771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3730152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1687521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12210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826870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3659032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1606350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544496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1733481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3647934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475710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110410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687410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525148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477306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96898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2996780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34153899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34754006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ADAL</a:t>
            </a:r>
            <a:r>
              <a:rPr lang="en-US" sz="1200" b="0" i="0" kern="1200" dirty="0">
                <a:solidFill>
                  <a:schemeClr val="tx1"/>
                </a:solidFill>
                <a:effectLst/>
                <a:latin typeface="+mn-lt"/>
                <a:ea typeface="+mn-ea"/>
                <a:cs typeface="+mn-cs"/>
              </a:rPr>
              <a:t> to facilitate authentication with Azure AD</a:t>
            </a:r>
          </a:p>
          <a:p>
            <a:r>
              <a:rPr lang="en-US" sz="1200" b="0" i="0" kern="1200" dirty="0">
                <a:solidFill>
                  <a:schemeClr val="tx1"/>
                </a:solidFill>
                <a:effectLst/>
                <a:latin typeface="+mn-lt"/>
                <a:ea typeface="+mn-ea"/>
                <a:cs typeface="+mn-cs"/>
              </a:rPr>
              <a:t>Angular is a development platform for building mobile and desktop web applications using Typescript/JavaScript and other languages.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12817020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41509301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39759147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9562148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4941772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31990999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467033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38347663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1916284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28661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331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5/17/2018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5/17/2018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5/17/2018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5/17/2018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5/17/2018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#70-535 @ITProGuru</a:t>
            </a:r>
          </a:p>
        </p:txBody>
      </p:sp>
    </p:spTree>
    <p:extLst>
      <p:ext uri="{BB962C8B-B14F-4D97-AF65-F5344CB8AC3E}">
        <p14:creationId xmlns:p14="http://schemas.microsoft.com/office/powerpoint/2010/main" val="3012334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723137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857545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523495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Question….</a:t>
            </a:r>
          </a:p>
        </p:txBody>
      </p:sp>
      <p:sp>
        <p:nvSpPr>
          <p:cNvPr id="3" name="Content Placeholder 2"/>
          <p:cNvSpPr>
            <a:spLocks noGrp="1"/>
          </p:cNvSpPr>
          <p:nvPr>
            <p:ph idx="1"/>
          </p:nvPr>
        </p:nvSpPr>
        <p:spPr>
          <a:xfrm>
            <a:off x="348250" y="1482872"/>
            <a:ext cx="11433116"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61707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12192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348250" y="1482872"/>
            <a:ext cx="11433116"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0603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Answer…</a:t>
            </a:r>
          </a:p>
        </p:txBody>
      </p:sp>
      <p:sp>
        <p:nvSpPr>
          <p:cNvPr id="3" name="Content Placeholder 2"/>
          <p:cNvSpPr>
            <a:spLocks noGrp="1"/>
          </p:cNvSpPr>
          <p:nvPr>
            <p:ph idx="1"/>
          </p:nvPr>
        </p:nvSpPr>
        <p:spPr>
          <a:xfrm>
            <a:off x="348250" y="1482872"/>
            <a:ext cx="11433116"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125617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1964311" y="2"/>
            <a:ext cx="10015485"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183337" cy="715581"/>
          </a:xfrm>
          <a:prstGeom prst="rect">
            <a:avLst/>
          </a:prstGeom>
        </p:spPr>
        <p:txBody>
          <a:bodyPr wrap="none">
            <a:spAutoFit/>
          </a:bodyPr>
          <a:lstStyle/>
          <a:p>
            <a:r>
              <a:rPr lang="en-US" sz="4050" dirty="0">
                <a:solidFill>
                  <a:srgbClr val="3399FF"/>
                </a:solidFill>
              </a:rPr>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1742322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30686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811764"/>
            <a:ext cx="11905861"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00267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34717926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93926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887312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036014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43228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1275816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330576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035481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91481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5616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17.05.2018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36143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5/17/2018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5/17/2018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5/17/2018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5/17/2018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5/17/2018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5/17/2018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5/17/2018</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#70-535 @ITProGuru</a:t>
            </a:r>
          </a:p>
        </p:txBody>
      </p:sp>
    </p:spTree>
    <p:extLst>
      <p:ext uri="{BB962C8B-B14F-4D97-AF65-F5344CB8AC3E}">
        <p14:creationId xmlns:p14="http://schemas.microsoft.com/office/powerpoint/2010/main" val="47704159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azure.microsoft.com/en-us/pricing/details/app-service/plans/"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70-535 Architecting Microsoft Azure Solutions</a:t>
            </a:r>
            <a:br>
              <a:rPr lang="en-US" sz="3600" dirty="0"/>
            </a:br>
            <a:endParaRPr lang="en-US" sz="3600" dirty="0"/>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dirty="0"/>
              <a:t>Design Computer Infrastructure</a:t>
            </a:r>
          </a:p>
          <a:p>
            <a:r>
              <a:rPr lang="en-US" dirty="0"/>
              <a:t>Design Data Implementation</a:t>
            </a:r>
          </a:p>
          <a:p>
            <a:r>
              <a:rPr lang="en-US" dirty="0"/>
              <a:t>Design Network Implementation</a:t>
            </a:r>
          </a:p>
          <a:p>
            <a:r>
              <a:rPr lang="en-US" dirty="0"/>
              <a:t>Design Security and Identity Solutions</a:t>
            </a:r>
          </a:p>
          <a:p>
            <a:r>
              <a:rPr lang="en-US" b="1" dirty="0">
                <a:solidFill>
                  <a:srgbClr val="FFC000"/>
                </a:solidFill>
              </a:rPr>
              <a:t>Design Solutions by using Platform Services</a:t>
            </a:r>
          </a:p>
          <a:p>
            <a:r>
              <a:rPr lang="en-US" dirty="0"/>
              <a:t>Design for Operations</a:t>
            </a:r>
          </a:p>
          <a:p>
            <a:endParaRPr lang="en-US" dirty="0"/>
          </a:p>
        </p:txBody>
      </p:sp>
      <p:sp>
        <p:nvSpPr>
          <p:cNvPr id="3" name="Subtitle 2"/>
          <p:cNvSpPr>
            <a:spLocks noGrp="1"/>
          </p:cNvSpPr>
          <p:nvPr>
            <p:ph type="body" sz="quarter" idx="10"/>
          </p:nvPr>
        </p:nvSpPr>
        <p:spPr>
          <a:solidFill>
            <a:schemeClr val="accent1"/>
          </a:solidFill>
        </p:spPr>
        <p:txBody>
          <a:bodyPr/>
          <a:lstStyle/>
          <a:p>
            <a:pPr marL="0" indent="0" algn="ctr">
              <a:buClr>
                <a:schemeClr val="bg1"/>
              </a:buClr>
              <a:buNone/>
            </a:pPr>
            <a:endParaRPr lang="en-US" sz="2400" b="1" dirty="0">
              <a:solidFill>
                <a:schemeClr val="tx1"/>
              </a:solidFill>
            </a:endParaRPr>
          </a:p>
          <a:p>
            <a:pPr marL="0" indent="0" algn="ctr">
              <a:buClr>
                <a:schemeClr val="bg1"/>
              </a:buClr>
              <a:buNone/>
            </a:pPr>
            <a:r>
              <a:rPr lang="en-US" sz="2400" b="1" dirty="0">
                <a:solidFill>
                  <a:schemeClr val="tx1"/>
                </a:solidFill>
              </a:rPr>
              <a:t>Mohd Mishal</a:t>
            </a:r>
          </a:p>
          <a:p>
            <a:pPr marL="0" indent="0" algn="ctr">
              <a:buClr>
                <a:schemeClr val="bg1"/>
              </a:buClr>
              <a:buNone/>
            </a:pPr>
            <a:r>
              <a:rPr lang="en-US" sz="2400" b="1" dirty="0">
                <a:solidFill>
                  <a:schemeClr val="tx1"/>
                </a:solidFill>
              </a:rPr>
              <a:t>Clouds Solutions Consultant</a:t>
            </a:r>
          </a:p>
          <a:p>
            <a:pPr marL="0" indent="0" algn="ctr">
              <a:buClr>
                <a:schemeClr val="bg1"/>
              </a:buClr>
              <a:buNone/>
            </a:pPr>
            <a:r>
              <a:rPr lang="en-US" sz="2400" b="1" dirty="0">
                <a:solidFill>
                  <a:schemeClr val="tx1"/>
                </a:solidFill>
              </a:rPr>
              <a:t>MCT</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https://www.microsoft.com/en-ie/learning/exam-70-535.aspx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Platform Services</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backup database also (as a </a:t>
            </a:r>
            <a:r>
              <a:rPr lang="en-US" dirty="0" err="1"/>
              <a:t>bacpac</a:t>
            </a:r>
            <a:r>
              <a:rPr lang="en-US" dirty="0"/>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of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
        <p:nvSpPr>
          <p:cNvPr id="6" name="Content Placeholder 5"/>
          <p:cNvSpPr>
            <a:spLocks noGrp="1"/>
          </p:cNvSpPr>
          <p:nvPr>
            <p:ph idx="10"/>
          </p:nvPr>
        </p:nvSpPr>
        <p:spPr/>
        <p:txBody>
          <a:bodyPr/>
          <a:lstStyle/>
          <a:p>
            <a:pPr marL="0" indent="0">
              <a:buNone/>
            </a:pPr>
            <a:r>
              <a:rPr lang="en-US" dirty="0"/>
              <a:t>3)  Merge your Web App and Mobile Apps server code base</a:t>
            </a:r>
          </a:p>
        </p:txBody>
      </p:sp>
    </p:spTree>
    <p:extLst>
      <p:ext uri="{BB962C8B-B14F-4D97-AF65-F5344CB8AC3E}">
        <p14:creationId xmlns:p14="http://schemas.microsoft.com/office/powerpoint/2010/main" val="1013411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Mobile Apps are mobile client apps and sever backend apps.  Be prepared to answer questions on Node.js as well as .NET.  </a:t>
            </a:r>
          </a:p>
          <a:p>
            <a:endParaRPr lang="en-US" dirty="0"/>
          </a:p>
          <a:p>
            <a:r>
              <a:rPr lang="en-US" dirty="0"/>
              <a:t>If you have never created a Node.js application, make sure you take the time and do the Mobile Apps tutorials that use Node.js for the backend.</a:t>
            </a:r>
          </a:p>
        </p:txBody>
      </p:sp>
    </p:spTree>
    <p:extLst>
      <p:ext uri="{BB962C8B-B14F-4D97-AF65-F5344CB8AC3E}">
        <p14:creationId xmlns:p14="http://schemas.microsoft.com/office/powerpoint/2010/main" val="288316521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Since there are multiple languages for the Mobile App SDKs, be familiar with the common objects and what they are used for.  Both on the client </a:t>
            </a:r>
            <a:r>
              <a:rPr lang="en-US" dirty="0" err="1"/>
              <a:t>sdk</a:t>
            </a:r>
            <a:r>
              <a:rPr lang="en-US" dirty="0"/>
              <a:t> and server </a:t>
            </a:r>
            <a:r>
              <a:rPr lang="en-US" dirty="0" err="1"/>
              <a:t>sdk</a:t>
            </a:r>
            <a:r>
              <a:rPr lang="en-US"/>
              <a:t>.</a:t>
            </a:r>
            <a:endParaRPr lang="en-US" dirty="0"/>
          </a:p>
        </p:txBody>
      </p:sp>
    </p:spTree>
    <p:extLst>
      <p:ext uri="{BB962C8B-B14F-4D97-AF65-F5344CB8AC3E}">
        <p14:creationId xmlns:p14="http://schemas.microsoft.com/office/powerpoint/2010/main" val="396343577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
        <p:nvSpPr>
          <p:cNvPr id="6" name="Content Placeholder 5"/>
          <p:cNvSpPr>
            <a:spLocks noGrp="1"/>
          </p:cNvSpPr>
          <p:nvPr>
            <p:ph idx="10"/>
          </p:nvPr>
        </p:nvSpPr>
        <p:spPr/>
        <p:txBody>
          <a:bodyPr/>
          <a:lstStyle/>
          <a:p>
            <a:r>
              <a:rPr lang="en-US" dirty="0"/>
              <a:t>Create an Azure AD</a:t>
            </a:r>
          </a:p>
          <a:p>
            <a:pPr>
              <a:buAutoNum type="arabicParenR" startAt="3"/>
            </a:pPr>
            <a:r>
              <a:rPr lang="en-US" dirty="0"/>
              <a:t>Create and deploy as a Web App</a:t>
            </a:r>
          </a:p>
          <a:p>
            <a:pPr>
              <a:buAutoNum type="arabicParenR" startAt="5"/>
            </a:pPr>
            <a:r>
              <a:rPr lang="en-US" dirty="0"/>
              <a:t>Add application to Azure AD</a:t>
            </a:r>
          </a:p>
          <a:p>
            <a:pPr>
              <a:buAutoNum type="arabicParenR" startAt="6"/>
            </a:pPr>
            <a:r>
              <a:rPr lang="en-US" dirty="0"/>
              <a:t>Use the Authorize Attribute</a:t>
            </a:r>
          </a:p>
          <a:p>
            <a:pPr>
              <a:buAutoNum type="arabicParenR" startAt="6"/>
            </a:pPr>
            <a:r>
              <a:rPr lang="en-US" dirty="0"/>
              <a:t>Connect and Sync local AD with Azure AD</a:t>
            </a:r>
          </a:p>
        </p:txBody>
      </p:sp>
    </p:spTree>
    <p:extLst>
      <p:ext uri="{BB962C8B-B14F-4D97-AF65-F5344CB8AC3E}">
        <p14:creationId xmlns:p14="http://schemas.microsoft.com/office/powerpoint/2010/main" val="3070368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website that uses a lot of session state.  You need to move the site to a web app in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
        <p:nvSpPr>
          <p:cNvPr id="6" name="Content Placeholder 5"/>
          <p:cNvSpPr>
            <a:spLocks noGrp="1"/>
          </p:cNvSpPr>
          <p:nvPr>
            <p:ph idx="10"/>
          </p:nvPr>
        </p:nvSpPr>
        <p:spPr/>
        <p:txBody>
          <a:bodyPr/>
          <a:lstStyle/>
          <a:p>
            <a:pPr marL="0" indent="0">
              <a:buNone/>
            </a:pPr>
            <a:r>
              <a:rPr lang="en-US" dirty="0"/>
              <a:t>2)   Create a </a:t>
            </a:r>
            <a:r>
              <a:rPr lang="en-US" dirty="0" err="1"/>
              <a:t>Redis</a:t>
            </a:r>
            <a:r>
              <a:rPr lang="en-US" dirty="0"/>
              <a:t> Cache</a:t>
            </a:r>
          </a:p>
          <a:p>
            <a:pPr marL="0" indent="0">
              <a:buNone/>
            </a:pPr>
            <a:r>
              <a:rPr lang="en-US" dirty="0"/>
              <a:t>3)   Download and configure the ASP.NET Session State Provider in your </a:t>
            </a:r>
            <a:r>
              <a:rPr lang="en-US" dirty="0" err="1"/>
              <a:t>web.config</a:t>
            </a:r>
            <a:endParaRPr lang="en-US" dirty="0"/>
          </a:p>
        </p:txBody>
      </p:sp>
    </p:spTree>
    <p:extLst>
      <p:ext uri="{BB962C8B-B14F-4D97-AF65-F5344CB8AC3E}">
        <p14:creationId xmlns:p14="http://schemas.microsoft.com/office/powerpoint/2010/main" val="155644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
        <p:nvSpPr>
          <p:cNvPr id="6" name="Content Placeholder 5"/>
          <p:cNvSpPr>
            <a:spLocks noGrp="1"/>
          </p:cNvSpPr>
          <p:nvPr>
            <p:ph idx="10"/>
          </p:nvPr>
        </p:nvSpPr>
        <p:spPr/>
        <p:txBody>
          <a:bodyPr/>
          <a:lstStyle/>
          <a:p>
            <a:r>
              <a:rPr lang="en-US" dirty="0"/>
              <a:t>Create multiple instances of your Web App</a:t>
            </a:r>
          </a:p>
        </p:txBody>
      </p:sp>
    </p:spTree>
    <p:extLst>
      <p:ext uri="{BB962C8B-B14F-4D97-AF65-F5344CB8AC3E}">
        <p14:creationId xmlns:p14="http://schemas.microsoft.com/office/powerpoint/2010/main" val="2804260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DB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6" name="Content Placeholder 5"/>
          <p:cNvSpPr>
            <a:spLocks noGrp="1"/>
          </p:cNvSpPr>
          <p:nvPr>
            <p:ph idx="10"/>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953455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
        <p:nvSpPr>
          <p:cNvPr id="6" name="Content Placeholder 5"/>
          <p:cNvSpPr>
            <a:spLocks noGrp="1"/>
          </p:cNvSpPr>
          <p:nvPr>
            <p:ph idx="10"/>
          </p:nvPr>
        </p:nvSpPr>
        <p:spPr/>
        <p:txBody>
          <a:bodyPr/>
          <a:lstStyle/>
          <a:p>
            <a:pPr>
              <a:buAutoNum type="arabicParenR" startAt="2"/>
            </a:pPr>
            <a:r>
              <a:rPr lang="en-US" dirty="0"/>
              <a:t>Change the native client app code</a:t>
            </a:r>
          </a:p>
          <a:p>
            <a:pPr>
              <a:buAutoNum type="arabicParenR" startAt="2"/>
            </a:pPr>
            <a:r>
              <a:rPr lang="en-US" dirty="0"/>
              <a:t>Expose a new endpoint on your server for data synchronization</a:t>
            </a:r>
          </a:p>
        </p:txBody>
      </p:sp>
    </p:spTree>
    <p:extLst>
      <p:ext uri="{BB962C8B-B14F-4D97-AF65-F5344CB8AC3E}">
        <p14:creationId xmlns:p14="http://schemas.microsoft.com/office/powerpoint/2010/main" val="396381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280565" cy="5149850"/>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2529388" y="6477090"/>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9234208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7037</TotalTime>
  <Words>3800</Words>
  <Application>Microsoft Office PowerPoint</Application>
  <PresentationFormat>Widescreen</PresentationFormat>
  <Paragraphs>552</Paragraphs>
  <Slides>51</Slides>
  <Notes>51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51</vt:i4>
      </vt:variant>
    </vt:vector>
  </HeadingPairs>
  <TitlesOfParts>
    <vt:vector size="63" baseType="lpstr">
      <vt:lpstr>Arial</vt:lpstr>
      <vt:lpstr>Calibri</vt:lpstr>
      <vt:lpstr>Calibri Light</vt:lpstr>
      <vt:lpstr>Consolas</vt:lpstr>
      <vt:lpstr>Courier New</vt:lpstr>
      <vt:lpstr>Segoe UI</vt:lpstr>
      <vt:lpstr>Segoe UI Light</vt:lpstr>
      <vt:lpstr>Times New Roman</vt:lpstr>
      <vt:lpstr>Verdana</vt:lpstr>
      <vt:lpstr>Wingdings</vt:lpstr>
      <vt:lpstr>Office Theme</vt:lpstr>
      <vt:lpstr>NG_MOC_Core_ModuleNew2</vt:lpstr>
      <vt:lpstr>Exam 70-535 Architecting Microsoft Azure Solutions </vt:lpstr>
      <vt:lpstr>Platform Services</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What is the best option to add background processing to your web app?</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Configure Data Replication Patterns</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PowerPoint Presentation</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You have an existing Web App and want to add a Mobile App to the site.  What do you need to do?</vt:lpstr>
      <vt:lpstr>Implement Push Notification Services in Mobile Apps</vt:lpstr>
      <vt:lpstr>Send Push Notifications</vt:lpstr>
      <vt:lpstr>PowerPoint Presentation</vt:lpstr>
      <vt:lpstr>PowerPoint Presentation</vt:lpstr>
      <vt:lpstr>PowerPoint Presentation</vt:lpstr>
      <vt:lpstr>Which of the following technologies can you build a Web API with?</vt:lpstr>
      <vt:lpstr>You have an on-premise ASP.NET MVC website that uses windows authentication.  Which of the following items are steps you need to take in moving it to Azure?</vt:lpstr>
      <vt:lpstr>You are concerned about the performance of a new Web App and want to make sure it scales when it starts to get heavy use.  Which choice is the best for you to do?</vt:lpstr>
      <vt:lpstr>You have a website that uses a lot of session state.  You need to move the site to a web app in Azure.  What two choices should you do?</vt:lpstr>
      <vt:lpstr>You are having problems with stability of your latest website release.  What can you do to minimize downtime?</vt:lpstr>
      <vt:lpstr>You are launching a beta site and have little budget to spend.  You need to be ready in case the site or DB goes down and are ok with some downtime.  What is the best thing to do?</vt:lpstr>
      <vt:lpstr>You have a mobile app and need to allow your users to enter data while they are not online or connected to a network.  What do you need to do?</vt:lpstr>
      <vt:lpstr>You have a Mobile App.  Your managers want an alert on their mobile app about sales numbers at the end of day.  How can you do that?</vt:lpstr>
      <vt:lpstr>Your Mobile App needs to authenticate users from an on-premise Active Directory.  What do you need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Michael Mishal</cp:lastModifiedBy>
  <cp:revision>325</cp:revision>
  <dcterms:created xsi:type="dcterms:W3CDTF">2015-09-15T13:10:44Z</dcterms:created>
  <dcterms:modified xsi:type="dcterms:W3CDTF">2018-05-17T13:15:20Z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kasawa@microsoft.com</vt:lpwstr>
  </property>
  <property fmtid="{D5CDD505-2E9C-101B-9397-08002B2CF9AE}" pid="6" name="MSIP_Label_f42aa342-8706-4288-bd11-ebb85995028c_SetDate">
    <vt:lpwstr>2017-10-11T13:11:10.7642764-04:00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