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57515-30AC-B884-8E30-B7C558BC4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A18E9-A329-062A-6007-55B3E3D1CA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BC10-0F61-E3FE-A0BF-1590663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AA33-B87C-E98C-5343-05D5A558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D5DDA-0964-48DF-D9DE-476F73DC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4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2418-25A0-C363-110E-B4F6C5212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08FB-6008-31E8-939A-2EDF3869E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4B001-15FC-4C4D-40E5-290E818A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08E7-2A9F-34C2-7151-3E492FD1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3D1D-1878-D18A-25AD-035227F2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3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8B880-AC01-A523-1E58-384FD4BBF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352BC-762A-9D3C-3D84-05D723561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41097-5B1C-EC25-B061-87B370CAE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E233-49C7-2A6F-077E-1C1D3249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EC1F0-0E87-3D71-2E07-DB3FF693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1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32DF-0F17-D37C-30DF-967E12BC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32A4-2963-8554-DB21-B48AF7EA2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45ECB-AA21-F743-BBCF-166B3DF8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B87CB-20DC-29FA-2D4C-4A1D3765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02A7B-85B6-0B65-2332-F13825ECD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8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F9A2C-7F96-2B12-CF4C-7DC78B563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6CAF-CE8B-C35E-D19F-ED93A5EB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CFB50-38D1-213B-1A35-CD8AFCAE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DC03F-B450-0469-4436-18044971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CCDE-F24A-5FF0-FBA6-F45B5FB1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4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2CB4-34CE-C268-FAD2-0A3F0A85A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D15F-D638-581B-1BAC-A7E0D7C08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F3303-F5D1-8980-810D-9FD6402F2B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699DE-7C02-9C52-5ADC-83E59D73C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83B0-67C8-4C94-3461-F875110A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405AF-09E0-48EE-0395-B4827B8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92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AA0DD-E0FE-73BE-E56B-875163B8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10F01-90A4-5B26-0C03-E5397FD66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2F0C3-EEA7-5195-CA61-F66CD1784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3F583F-3D4B-15CF-2149-F3E496EB2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49EF1D-788A-4B8C-3637-8BA1DBA04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D4B32-F8A3-1EAF-1308-C36CA2334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55847-2A77-AD20-5087-402478132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4AD11-5A1E-3279-FC71-BC25E107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D2A46-72CC-396E-FD1F-C238EE82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61895-4882-109B-EE92-9A763B62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40C08-B71C-EA15-F1BD-06139606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F844E-426D-2732-05D4-8E7EDB89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0822C1-DF28-361D-B9B1-38B753A1D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219E9-BE17-E1EA-26D6-F2CC87FB9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AF8B7-D12A-F2B8-49DD-71663A93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2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2410-1C77-8F6B-D528-4AF64749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942B-B467-B6EA-6CEF-F03D1E8D8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33355-0823-4E1C-73C3-590E1B9A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C5893-2DD2-3A9D-4C76-E0ACC2F0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CBFDD1-C3D9-EF65-B926-6BF4EBFD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F7064-4CE6-7D9E-F591-A8331A1B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E7A5-8FFF-FC2D-89F2-1A5FDD1BF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3A945-5980-A7BE-B55B-409457838B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9648D-6D93-EC44-1A1E-2C2B57BF1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14083-D709-40F8-62F5-283B3F278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707CC-5D7F-5B75-F50E-C518DEF4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E9AF-76D0-D097-E8DF-A18AF12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9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54B3C-6891-D3F3-7B23-7A86C0DEA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70B45-190D-5B5D-6769-A21194D19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4638A-B259-5D77-6992-A37C65C90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CA65C-5CD9-7E49-81E4-5B62BBF0D146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216A3-DDC1-FC29-2404-399D17A76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CD157-21ED-0062-E12B-F961D17BB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A17D1-6406-B045-BCE0-F3707020A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6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C5EBDD7E-D816-CAB9-6138-C6C56543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1517650"/>
            <a:ext cx="38227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461085-0ED5-6BAA-ECE3-31B92DDEC185}"/>
              </a:ext>
            </a:extLst>
          </p:cNvPr>
          <p:cNvSpPr/>
          <p:nvPr/>
        </p:nvSpPr>
        <p:spPr>
          <a:xfrm>
            <a:off x="488515" y="701458"/>
            <a:ext cx="10545320" cy="5073041"/>
          </a:xfrm>
          <a:prstGeom prst="rect">
            <a:avLst/>
          </a:prstGeom>
          <a:solidFill>
            <a:srgbClr val="FF7A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174A4916-04ED-94CF-4A09-8536DB05DB3E}"/>
              </a:ext>
            </a:extLst>
          </p:cNvPr>
          <p:cNvSpPr/>
          <p:nvPr/>
        </p:nvSpPr>
        <p:spPr>
          <a:xfrm rot="5400000">
            <a:off x="1176889" y="1484886"/>
            <a:ext cx="3594971" cy="35061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0E91DEDA-5BB7-BBAB-B6D5-891EB43E5261}"/>
              </a:ext>
            </a:extLst>
          </p:cNvPr>
          <p:cNvSpPr/>
          <p:nvPr/>
        </p:nvSpPr>
        <p:spPr>
          <a:xfrm rot="10800000" flipV="1">
            <a:off x="3067772" y="2567839"/>
            <a:ext cx="1659696" cy="165969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7E832-D584-382C-1818-0D97E393011C}"/>
              </a:ext>
            </a:extLst>
          </p:cNvPr>
          <p:cNvSpPr/>
          <p:nvPr/>
        </p:nvSpPr>
        <p:spPr>
          <a:xfrm>
            <a:off x="2325605" y="4966571"/>
            <a:ext cx="2401863" cy="830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148A1ABF-3604-1769-DB63-86BD4DCB539F}"/>
              </a:ext>
            </a:extLst>
          </p:cNvPr>
          <p:cNvSpPr/>
          <p:nvPr/>
        </p:nvSpPr>
        <p:spPr>
          <a:xfrm rot="10800000" flipV="1">
            <a:off x="1494708" y="4966571"/>
            <a:ext cx="830897" cy="83089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725E42-A8F6-000B-B546-246A15F82B18}"/>
              </a:ext>
            </a:extLst>
          </p:cNvPr>
          <p:cNvSpPr/>
          <p:nvPr/>
        </p:nvSpPr>
        <p:spPr>
          <a:xfrm>
            <a:off x="5480623" y="678488"/>
            <a:ext cx="2198319" cy="2175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15439-D232-B79D-0009-ED2C69B6CA1A}"/>
              </a:ext>
            </a:extLst>
          </p:cNvPr>
          <p:cNvSpPr/>
          <p:nvPr/>
        </p:nvSpPr>
        <p:spPr>
          <a:xfrm>
            <a:off x="5480623" y="3592887"/>
            <a:ext cx="2198319" cy="2204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F2F5B7-E66A-8E12-F043-CA1501F3FEC9}"/>
              </a:ext>
            </a:extLst>
          </p:cNvPr>
          <p:cNvSpPr/>
          <p:nvPr/>
        </p:nvSpPr>
        <p:spPr>
          <a:xfrm>
            <a:off x="8417752" y="678488"/>
            <a:ext cx="2616082" cy="4379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33C700-0CA6-C59B-E646-71372276B92C}"/>
              </a:ext>
            </a:extLst>
          </p:cNvPr>
          <p:cNvSpPr/>
          <p:nvPr/>
        </p:nvSpPr>
        <p:spPr>
          <a:xfrm>
            <a:off x="6431007" y="6649238"/>
            <a:ext cx="738585" cy="7390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F33C1DB-D508-3AE5-4F93-BE9FD99F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088" y="663879"/>
            <a:ext cx="10375306" cy="504597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CD90EA10-E7CC-A22B-1AD9-0CA33A4785FA}"/>
              </a:ext>
            </a:extLst>
          </p:cNvPr>
          <p:cNvGrpSpPr/>
          <p:nvPr/>
        </p:nvGrpSpPr>
        <p:grpSpPr>
          <a:xfrm>
            <a:off x="1436643" y="313148"/>
            <a:ext cx="10391682" cy="5045975"/>
            <a:chOff x="747712" y="663877"/>
            <a:chExt cx="10391682" cy="504597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D634C8E-E319-DA79-3606-19054EE46091}"/>
                </a:ext>
              </a:extLst>
            </p:cNvPr>
            <p:cNvSpPr/>
            <p:nvPr/>
          </p:nvSpPr>
          <p:spPr>
            <a:xfrm>
              <a:off x="7853819" y="690948"/>
              <a:ext cx="701458" cy="5018904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9902B11-865A-CD78-35DA-0A2F0D0DB1B8}"/>
                </a:ext>
              </a:extLst>
            </p:cNvPr>
            <p:cNvSpPr/>
            <p:nvPr/>
          </p:nvSpPr>
          <p:spPr>
            <a:xfrm rot="16200000">
              <a:off x="9145878" y="3716335"/>
              <a:ext cx="701458" cy="3285575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08F8905-53FB-0933-DEA0-334BE99AF5BA}"/>
                </a:ext>
              </a:extLst>
            </p:cNvPr>
            <p:cNvSpPr/>
            <p:nvPr/>
          </p:nvSpPr>
          <p:spPr>
            <a:xfrm rot="16200000">
              <a:off x="6561761" y="1544077"/>
              <a:ext cx="701458" cy="3285575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1A5A3D-7249-137B-19D3-02F37A4CB6F8}"/>
                </a:ext>
              </a:extLst>
            </p:cNvPr>
            <p:cNvSpPr/>
            <p:nvPr/>
          </p:nvSpPr>
          <p:spPr>
            <a:xfrm>
              <a:off x="4918972" y="663879"/>
              <a:ext cx="701458" cy="5018904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3DF5967-F439-1E58-9153-F054C0612403}"/>
                </a:ext>
              </a:extLst>
            </p:cNvPr>
            <p:cNvSpPr/>
            <p:nvPr/>
          </p:nvSpPr>
          <p:spPr>
            <a:xfrm>
              <a:off x="764087" y="663879"/>
              <a:ext cx="701458" cy="5018904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3072CD9-43FE-0030-037C-BAD08CCAA3FD}"/>
                </a:ext>
              </a:extLst>
            </p:cNvPr>
            <p:cNvSpPr/>
            <p:nvPr/>
          </p:nvSpPr>
          <p:spPr>
            <a:xfrm rot="16200000">
              <a:off x="2841531" y="-1413565"/>
              <a:ext cx="701458" cy="4856341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62C55AB-325D-7007-1800-754E45EE3F6C}"/>
                </a:ext>
              </a:extLst>
            </p:cNvPr>
            <p:cNvSpPr/>
            <p:nvPr/>
          </p:nvSpPr>
          <p:spPr>
            <a:xfrm rot="16200000">
              <a:off x="3626912" y="2856143"/>
              <a:ext cx="701458" cy="3285573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E9566D-93FC-0D56-5A66-5ACC7F4A7814}"/>
                </a:ext>
              </a:extLst>
            </p:cNvPr>
            <p:cNvSpPr/>
            <p:nvPr/>
          </p:nvSpPr>
          <p:spPr>
            <a:xfrm rot="13500000">
              <a:off x="3057256" y="881113"/>
              <a:ext cx="701458" cy="5320545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F03368-374D-8040-1171-13FACC476F4F}"/>
                </a:ext>
              </a:extLst>
            </p:cNvPr>
            <p:cNvSpPr/>
            <p:nvPr/>
          </p:nvSpPr>
          <p:spPr>
            <a:xfrm rot="16200000">
              <a:off x="914402" y="4837160"/>
              <a:ext cx="701458" cy="1002085"/>
            </a:xfrm>
            <a:prstGeom prst="rect">
              <a:avLst/>
            </a:prstGeom>
            <a:solidFill>
              <a:srgbClr val="FF7A5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783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95660BE-3DA8-D63D-BC9E-7084BC2C1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5022" y="1014608"/>
            <a:ext cx="9181956" cy="4468486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29514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McCann Dahl (Contractor)</dc:creator>
  <cp:lastModifiedBy>McCann Dahl (Contractor)</cp:lastModifiedBy>
  <cp:revision>1</cp:revision>
  <dcterms:created xsi:type="dcterms:W3CDTF">2023-07-06T21:07:58Z</dcterms:created>
  <dcterms:modified xsi:type="dcterms:W3CDTF">2023-07-07T16:08:46Z</dcterms:modified>
</cp:coreProperties>
</file>