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F3E88-FF43-64DC-F1AC-544F53E13EFD}" v="324" dt="2020-05-28T19:54:02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86"/>
  </p:normalViewPr>
  <p:slideViewPr>
    <p:cSldViewPr snapToGrid="0" snapToObjects="1">
      <p:cViewPr varScale="1">
        <p:scale>
          <a:sx n="88" d="100"/>
          <a:sy n="88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ing Bieg" userId="S::cbieg@uoguelph.ca::d2a35579-108b-4b7f-b4e6-3e57ada86c24" providerId="AD" clId="Web-{525F3E88-FF43-64DC-F1AC-544F53E13EFD}"/>
    <pc:docChg chg="modSld">
      <pc:chgData name="Carling Bieg" userId="S::cbieg@uoguelph.ca::d2a35579-108b-4b7f-b4e6-3e57ada86c24" providerId="AD" clId="Web-{525F3E88-FF43-64DC-F1AC-544F53E13EFD}" dt="2020-05-28T19:54:02.590" v="323" actId="20577"/>
      <pc:docMkLst>
        <pc:docMk/>
      </pc:docMkLst>
      <pc:sldChg chg="modSp">
        <pc:chgData name="Carling Bieg" userId="S::cbieg@uoguelph.ca::d2a35579-108b-4b7f-b4e6-3e57ada86c24" providerId="AD" clId="Web-{525F3E88-FF43-64DC-F1AC-544F53E13EFD}" dt="2020-05-28T19:54:02.590" v="322" actId="20577"/>
        <pc:sldMkLst>
          <pc:docMk/>
          <pc:sldMk cId="1979385964" sldId="263"/>
        </pc:sldMkLst>
        <pc:spChg chg="mod">
          <ac:chgData name="Carling Bieg" userId="S::cbieg@uoguelph.ca::d2a35579-108b-4b7f-b4e6-3e57ada86c24" providerId="AD" clId="Web-{525F3E88-FF43-64DC-F1AC-544F53E13EFD}" dt="2020-05-28T19:54:02.590" v="322" actId="20577"/>
          <ac:spMkLst>
            <pc:docMk/>
            <pc:sldMk cId="1979385964" sldId="263"/>
            <ac:spMk id="3" creationId="{678F1D90-17C9-B54B-AB09-87E604096F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ACE8-4D92-4C42-A780-43C6B870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10518-EF9C-D648-8330-7F8358E99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73273-4CC1-4247-B246-9A7F7A0A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5CA-E293-D646-A635-401D9F5FB8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F2063-2E0F-364C-906D-EF597619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C976A-3575-934B-AA6C-43C4E68F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EECD-9DA3-9D47-962B-D7651325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9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0BA4-4204-DA4B-9E10-AC0078E2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D5396-74AD-9143-BECB-D5762D8C9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642C3-26FB-7844-8AB0-691757B9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5CA-E293-D646-A635-401D9F5FB8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A0504-7FDE-F249-B6C8-AA6B078C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99FAC-ECC7-3B47-A8BA-C6B250B2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EECD-9DA3-9D47-962B-D7651325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1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CCC6C-90DF-D341-ADF4-A7A4D3BE6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9C6BC-3D7B-BD4D-8D7E-D801402A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B637-D2D9-D645-A7B6-45E0FB51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5CA-E293-D646-A635-401D9F5FB8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673DD-112C-FC4E-B374-4CD65C0C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82781-EEE6-7643-AF91-E695297C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EECD-9DA3-9D47-962B-D7651325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0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0AAB-55FF-A045-8E22-0467BA21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3F9C9-65FC-5543-8323-0B8092E8B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56F2E-EC26-4945-9362-58667076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5CA-E293-D646-A635-401D9F5FB8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35A8-4A5B-2540-9143-DEA0B090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19F58-CA79-6841-B4FA-ADCDAA7A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EECD-9DA3-9D47-962B-D7651325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9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41FC-1675-9743-A3E6-078D3202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1C33A-C7FA-1B4E-83EF-82278E81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F635-1A41-0640-8857-163B25F5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5CA-E293-D646-A635-401D9F5FB8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5F650-0760-DA4B-8374-134C5E22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AFA1A-F743-B542-9CFD-F65445EA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EECD-9DA3-9D47-962B-D7651325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0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AEE2-4BA7-9044-BF17-6F694DF8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79ADF-73D3-9B4C-8BA8-9EFA26AF5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4A91A-38B0-5A40-8A06-3EDC23026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0BCC8-0290-2C4E-87DD-583D7114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5CA-E293-D646-A635-401D9F5FB8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111E3-11D9-5740-AF4A-772338EB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FD06A-4841-DA4F-A99C-B69B92AC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EECD-9DA3-9D47-962B-D7651325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6BE3-2440-A04C-8684-60602AD8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780C9-A766-AD43-A8B2-468492F5F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6B873-1C5A-F248-B252-4E4505661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295E4-E74C-7A43-9BF0-385AEC1BA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F6174-BFAF-614C-8316-0C06A4A72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BC5FF-1493-2E44-8A2F-9A5C7555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5CA-E293-D646-A635-401D9F5FB8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8DDEA-B139-A14C-ACFE-AB497A7C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48040-3106-DB46-870E-E9FB0909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EECD-9DA3-9D47-962B-D7651325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0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A6C9-3464-5240-A0AB-D0CA0807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06BF7-63DE-1F4E-A8F7-E239C6B4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5CA-E293-D646-A635-401D9F5FB8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DA6D1-47E8-4540-889F-0C314947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F8BF7-C52E-7540-B42B-7670DA90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EECD-9DA3-9D47-962B-D7651325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4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C7A0E-013E-F04E-9032-AC9BD40D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5CA-E293-D646-A635-401D9F5FB8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E34A4-D524-B440-9866-C4ED91D7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8182D-1DD0-D140-A61C-94EC967E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EECD-9DA3-9D47-962B-D7651325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C108-F7C4-C242-A843-2EC04A48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BAD6F-0223-6C4A-AA3F-C08B0D10F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9FC7E-0779-B94B-93FA-1C5011814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771B4-820F-C244-AE82-5A874BE1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5CA-E293-D646-A635-401D9F5FB8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5025D-CA2B-4949-AB07-0B207182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02547-8098-5841-9023-3B1411A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EECD-9DA3-9D47-962B-D7651325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3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7CCE-4BF6-B74D-8BE8-CF1AA11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95B4B-34E6-0840-B219-E458F96C7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566A1-BD7B-2644-A4B8-F3F590888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4132E-5105-9F4B-A041-6D42EF02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5CA-E293-D646-A635-401D9F5FB8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4538F-9D04-E343-8735-53788896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F7B36-0DB4-F845-8030-1E34AB84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EECD-9DA3-9D47-962B-D7651325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5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2FAC2-1E6A-6249-9F72-5BD5B03A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6A95C-2B35-0E4B-9F9E-733A57DD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2E5E5-CF0D-1D4F-A668-056012ED0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EC5CA-E293-D646-A635-401D9F5FB83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7F218-CA52-2644-B2C7-B278CC46D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15176-5548-0142-88A3-6DEF8E309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5EECD-9DA3-9D47-962B-D7651325C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9010-ACD3-4444-94EE-4FFF04B26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err="1"/>
              <a:t>Omnivory</a:t>
            </a:r>
            <a:r>
              <a:rPr lang="en-US" dirty="0"/>
              <a:t>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D0E14-9E4F-B341-A5B8-CF2D87BDB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of Status – May 28, 2020</a:t>
            </a:r>
          </a:p>
          <a:p>
            <a:r>
              <a:rPr lang="en-US" dirty="0"/>
              <a:t>**note all ideas under construction, may be subject to change as understanding increases</a:t>
            </a:r>
          </a:p>
        </p:txBody>
      </p:sp>
    </p:spTree>
    <p:extLst>
      <p:ext uri="{BB962C8B-B14F-4D97-AF65-F5344CB8AC3E}">
        <p14:creationId xmlns:p14="http://schemas.microsoft.com/office/powerpoint/2010/main" val="253760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0481-7E8D-CB4E-891D-D35F85F6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Paper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D0375-19B1-FB4D-9214-520359CBC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Introduce concept that </a:t>
            </a:r>
            <a:r>
              <a:rPr lang="en-US" dirty="0" err="1"/>
              <a:t>omnivory</a:t>
            </a:r>
            <a:r>
              <a:rPr lang="en-US" dirty="0"/>
              <a:t> is dynamic, and want to understand why and how </a:t>
            </a:r>
            <a:r>
              <a:rPr lang="en-US" dirty="0" err="1"/>
              <a:t>omnivory</a:t>
            </a:r>
            <a:r>
              <a:rPr lang="en-US" dirty="0"/>
              <a:t> changes in response to changing conditions (spatial and temporal)</a:t>
            </a:r>
          </a:p>
          <a:p>
            <a:pPr lvl="1"/>
            <a:r>
              <a:rPr lang="en-US" dirty="0"/>
              <a:t>When does </a:t>
            </a:r>
            <a:r>
              <a:rPr lang="en-US" dirty="0" err="1"/>
              <a:t>omnivory</a:t>
            </a:r>
            <a:r>
              <a:rPr lang="en-US" dirty="0"/>
              <a:t> change? </a:t>
            </a:r>
          </a:p>
          <a:p>
            <a:pPr lvl="1"/>
            <a:r>
              <a:rPr lang="en-US" dirty="0"/>
              <a:t>How does this change in time and space?</a:t>
            </a:r>
          </a:p>
          <a:p>
            <a:pPr lvl="1"/>
            <a:r>
              <a:rPr lang="en-US" dirty="0"/>
              <a:t>What drives these changes/switches in </a:t>
            </a:r>
            <a:r>
              <a:rPr lang="en-US" dirty="0" err="1"/>
              <a:t>omnivory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Key concepts introducing: bottom-up driven </a:t>
            </a:r>
            <a:r>
              <a:rPr lang="en-US" dirty="0" err="1"/>
              <a:t>omnivory</a:t>
            </a:r>
            <a:r>
              <a:rPr lang="en-US" dirty="0"/>
              <a:t>, top-down driven </a:t>
            </a:r>
            <a:r>
              <a:rPr lang="en-US" dirty="0" err="1"/>
              <a:t>omnivory</a:t>
            </a:r>
            <a:r>
              <a:rPr lang="en-US" dirty="0"/>
              <a:t>, </a:t>
            </a:r>
            <a:r>
              <a:rPr lang="en-US" dirty="0" err="1"/>
              <a:t>omnivory</a:t>
            </a:r>
            <a:r>
              <a:rPr lang="en-US" dirty="0"/>
              <a:t> response as interaction between these drivers </a:t>
            </a:r>
          </a:p>
          <a:p>
            <a:r>
              <a:rPr lang="en-US" dirty="0"/>
              <a:t>2) What are the stability implications of this dynamic </a:t>
            </a:r>
            <a:r>
              <a:rPr lang="en-US" dirty="0" err="1"/>
              <a:t>omnivory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Secondary objective </a:t>
            </a:r>
          </a:p>
        </p:txBody>
      </p:sp>
    </p:spTree>
    <p:extLst>
      <p:ext uri="{BB962C8B-B14F-4D97-AF65-F5344CB8AC3E}">
        <p14:creationId xmlns:p14="http://schemas.microsoft.com/office/powerpoint/2010/main" val="133986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5F6F-956F-4547-B2BD-B9F2F024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966E-C63D-7D47-A8CF-4823AC5D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heaviness </a:t>
            </a:r>
          </a:p>
          <a:p>
            <a:pPr lvl="1"/>
            <a:r>
              <a:rPr lang="en-US" dirty="0"/>
              <a:t>P:C:R ratio </a:t>
            </a:r>
          </a:p>
          <a:p>
            <a:r>
              <a:rPr lang="en-US" dirty="0"/>
              <a:t>Degree of </a:t>
            </a:r>
            <a:r>
              <a:rPr lang="en-US" dirty="0" err="1"/>
              <a:t>omnivory</a:t>
            </a:r>
            <a:endParaRPr lang="en-US" dirty="0"/>
          </a:p>
          <a:p>
            <a:pPr lvl="1"/>
            <a:r>
              <a:rPr lang="en-US" dirty="0"/>
              <a:t>Ratio of C:R in P diet</a:t>
            </a:r>
          </a:p>
        </p:txBody>
      </p:sp>
    </p:spTree>
    <p:extLst>
      <p:ext uri="{BB962C8B-B14F-4D97-AF65-F5344CB8AC3E}">
        <p14:creationId xmlns:p14="http://schemas.microsoft.com/office/powerpoint/2010/main" val="176698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FFE3-CB0A-9A48-A215-DB0C1056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</a:t>
            </a:r>
            <a:r>
              <a:rPr lang="en-US" dirty="0" err="1"/>
              <a:t>Omnivory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53DAB-9557-2D42-B067-9D3773D1B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8351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Bottom-up driven </a:t>
            </a:r>
            <a:r>
              <a:rPr lang="en-US" dirty="0" err="1"/>
              <a:t>omnivory</a:t>
            </a:r>
            <a:endParaRPr lang="en-US" dirty="0"/>
          </a:p>
          <a:p>
            <a:pPr lvl="1"/>
            <a:r>
              <a:rPr lang="en-US" dirty="0"/>
              <a:t>Resource pulses result in </a:t>
            </a:r>
            <a:r>
              <a:rPr lang="en-US" b="1" u="sng" dirty="0"/>
              <a:t>instantaneous</a:t>
            </a:r>
            <a:r>
              <a:rPr lang="en-US" dirty="0"/>
              <a:t> </a:t>
            </a:r>
            <a:r>
              <a:rPr lang="en-US" dirty="0" err="1"/>
              <a:t>behavioural</a:t>
            </a:r>
            <a:r>
              <a:rPr lang="en-US" dirty="0"/>
              <a:t> response of predator to increased resource density, that increases the % of resource uptake (thus increasing degree of </a:t>
            </a:r>
            <a:r>
              <a:rPr lang="en-US" dirty="0" err="1"/>
              <a:t>omnivory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bottom-up driven examples:</a:t>
            </a:r>
          </a:p>
          <a:p>
            <a:pPr lvl="3"/>
            <a:r>
              <a:rPr lang="en-US" dirty="0" err="1"/>
              <a:t>Ferral</a:t>
            </a:r>
            <a:r>
              <a:rPr lang="en-US" dirty="0"/>
              <a:t> pigs rapidly switch diet to acorns during acorn </a:t>
            </a:r>
            <a:r>
              <a:rPr lang="en-US" dirty="0" err="1"/>
              <a:t>masting</a:t>
            </a:r>
            <a:r>
              <a:rPr lang="en-US" dirty="0"/>
              <a:t> pulses </a:t>
            </a:r>
          </a:p>
          <a:p>
            <a:pPr lvl="3"/>
            <a:r>
              <a:rPr lang="en-US" dirty="0"/>
              <a:t>McMeans winter paper – seasonal switching of </a:t>
            </a:r>
            <a:r>
              <a:rPr lang="en-US" dirty="0" err="1"/>
              <a:t>phyto</a:t>
            </a:r>
            <a:r>
              <a:rPr lang="en-US" dirty="0"/>
              <a:t>/zooplankton diets to detritus in fish</a:t>
            </a:r>
          </a:p>
          <a:p>
            <a:pPr lvl="1"/>
            <a:r>
              <a:rPr lang="en-US" dirty="0"/>
              <a:t>The Changes in R density from this pulse plays out rapidly in the </a:t>
            </a:r>
            <a:r>
              <a:rPr lang="en-US" dirty="0" err="1"/>
              <a:t>omnivory</a:t>
            </a:r>
            <a:r>
              <a:rPr lang="en-US" dirty="0"/>
              <a:t> response – the degree to which depends on the organismal behavior 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09B32D-5B6A-E546-B745-228E8FCAFD66}"/>
              </a:ext>
            </a:extLst>
          </p:cNvPr>
          <p:cNvGrpSpPr/>
          <p:nvPr/>
        </p:nvGrpSpPr>
        <p:grpSpPr>
          <a:xfrm>
            <a:off x="6800725" y="1936708"/>
            <a:ext cx="5797675" cy="4267367"/>
            <a:chOff x="6800725" y="1936708"/>
            <a:chExt cx="5797675" cy="42673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B73423B-A20B-574B-BEAA-3EE10BD1D609}"/>
                </a:ext>
              </a:extLst>
            </p:cNvPr>
            <p:cNvGrpSpPr/>
            <p:nvPr/>
          </p:nvGrpSpPr>
          <p:grpSpPr>
            <a:xfrm>
              <a:off x="6800725" y="2075543"/>
              <a:ext cx="5797675" cy="4128532"/>
              <a:chOff x="6800725" y="2075543"/>
              <a:chExt cx="5797675" cy="412853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AFFAB16-470B-EE43-8083-9F7B6687215C}"/>
                  </a:ext>
                </a:extLst>
              </p:cNvPr>
              <p:cNvCxnSpPr/>
              <p:nvPr/>
            </p:nvCxnSpPr>
            <p:spPr>
              <a:xfrm>
                <a:off x="7170057" y="2075543"/>
                <a:ext cx="0" cy="36285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E05C3A5-D07F-DC47-A63D-871A889FE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0057" y="5704114"/>
                <a:ext cx="43615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1EA9B2-E90B-1F48-A063-6C64172DDA9A}"/>
                  </a:ext>
                </a:extLst>
              </p:cNvPr>
              <p:cNvSpPr txBox="1"/>
              <p:nvPr/>
            </p:nvSpPr>
            <p:spPr>
              <a:xfrm>
                <a:off x="7982857" y="5834743"/>
                <a:ext cx="233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687437-1EDC-A645-93E1-6DFF7470EB3C}"/>
                  </a:ext>
                </a:extLst>
              </p:cNvPr>
              <p:cNvSpPr txBox="1"/>
              <p:nvPr/>
            </p:nvSpPr>
            <p:spPr>
              <a:xfrm rot="16200000">
                <a:off x="5999780" y="3681691"/>
                <a:ext cx="1971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Density/Biomass</a:t>
                </a: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1948806-F794-9441-A45E-01F722BDA074}"/>
                  </a:ext>
                </a:extLst>
              </p:cNvPr>
              <p:cNvSpPr/>
              <p:nvPr/>
            </p:nvSpPr>
            <p:spPr>
              <a:xfrm>
                <a:off x="7155543" y="2670629"/>
                <a:ext cx="4574226" cy="2510971"/>
              </a:xfrm>
              <a:custGeom>
                <a:avLst/>
                <a:gdLst>
                  <a:gd name="connsiteX0" fmla="*/ 0 w 4574226"/>
                  <a:gd name="connsiteY0" fmla="*/ 2235200 h 2510971"/>
                  <a:gd name="connsiteX1" fmla="*/ 101600 w 4574226"/>
                  <a:gd name="connsiteY1" fmla="*/ 2249714 h 2510971"/>
                  <a:gd name="connsiteX2" fmla="*/ 159657 w 4574226"/>
                  <a:gd name="connsiteY2" fmla="*/ 2264228 h 2510971"/>
                  <a:gd name="connsiteX3" fmla="*/ 319314 w 4574226"/>
                  <a:gd name="connsiteY3" fmla="*/ 2249714 h 2510971"/>
                  <a:gd name="connsiteX4" fmla="*/ 406400 w 4574226"/>
                  <a:gd name="connsiteY4" fmla="*/ 2220685 h 2510971"/>
                  <a:gd name="connsiteX5" fmla="*/ 449943 w 4574226"/>
                  <a:gd name="connsiteY5" fmla="*/ 2206171 h 2510971"/>
                  <a:gd name="connsiteX6" fmla="*/ 493486 w 4574226"/>
                  <a:gd name="connsiteY6" fmla="*/ 2177142 h 2510971"/>
                  <a:gd name="connsiteX7" fmla="*/ 551543 w 4574226"/>
                  <a:gd name="connsiteY7" fmla="*/ 2162628 h 2510971"/>
                  <a:gd name="connsiteX8" fmla="*/ 725714 w 4574226"/>
                  <a:gd name="connsiteY8" fmla="*/ 2133600 h 2510971"/>
                  <a:gd name="connsiteX9" fmla="*/ 928914 w 4574226"/>
                  <a:gd name="connsiteY9" fmla="*/ 2104571 h 2510971"/>
                  <a:gd name="connsiteX10" fmla="*/ 1016000 w 4574226"/>
                  <a:gd name="connsiteY10" fmla="*/ 2075542 h 2510971"/>
                  <a:gd name="connsiteX11" fmla="*/ 1059543 w 4574226"/>
                  <a:gd name="connsiteY11" fmla="*/ 2061028 h 2510971"/>
                  <a:gd name="connsiteX12" fmla="*/ 1190171 w 4574226"/>
                  <a:gd name="connsiteY12" fmla="*/ 1988457 h 2510971"/>
                  <a:gd name="connsiteX13" fmla="*/ 1219200 w 4574226"/>
                  <a:gd name="connsiteY13" fmla="*/ 1944914 h 2510971"/>
                  <a:gd name="connsiteX14" fmla="*/ 1306286 w 4574226"/>
                  <a:gd name="connsiteY14" fmla="*/ 1886857 h 2510971"/>
                  <a:gd name="connsiteX15" fmla="*/ 1349828 w 4574226"/>
                  <a:gd name="connsiteY15" fmla="*/ 1857828 h 2510971"/>
                  <a:gd name="connsiteX16" fmla="*/ 1480457 w 4574226"/>
                  <a:gd name="connsiteY16" fmla="*/ 1741714 h 2510971"/>
                  <a:gd name="connsiteX17" fmla="*/ 1509486 w 4574226"/>
                  <a:gd name="connsiteY17" fmla="*/ 1654628 h 2510971"/>
                  <a:gd name="connsiteX18" fmla="*/ 1611086 w 4574226"/>
                  <a:gd name="connsiteY18" fmla="*/ 1524000 h 2510971"/>
                  <a:gd name="connsiteX19" fmla="*/ 1654628 w 4574226"/>
                  <a:gd name="connsiteY19" fmla="*/ 1494971 h 2510971"/>
                  <a:gd name="connsiteX20" fmla="*/ 1669143 w 4574226"/>
                  <a:gd name="connsiteY20" fmla="*/ 1132114 h 2510971"/>
                  <a:gd name="connsiteX21" fmla="*/ 1683657 w 4574226"/>
                  <a:gd name="connsiteY21" fmla="*/ 841828 h 2510971"/>
                  <a:gd name="connsiteX22" fmla="*/ 1698171 w 4574226"/>
                  <a:gd name="connsiteY22" fmla="*/ 798285 h 2510971"/>
                  <a:gd name="connsiteX23" fmla="*/ 1741714 w 4574226"/>
                  <a:gd name="connsiteY23" fmla="*/ 769257 h 2510971"/>
                  <a:gd name="connsiteX24" fmla="*/ 1814286 w 4574226"/>
                  <a:gd name="connsiteY24" fmla="*/ 638628 h 2510971"/>
                  <a:gd name="connsiteX25" fmla="*/ 1843314 w 4574226"/>
                  <a:gd name="connsiteY25" fmla="*/ 595085 h 2510971"/>
                  <a:gd name="connsiteX26" fmla="*/ 1872343 w 4574226"/>
                  <a:gd name="connsiteY26" fmla="*/ 508000 h 2510971"/>
                  <a:gd name="connsiteX27" fmla="*/ 1857828 w 4574226"/>
                  <a:gd name="connsiteY27" fmla="*/ 319314 h 2510971"/>
                  <a:gd name="connsiteX28" fmla="*/ 1843314 w 4574226"/>
                  <a:gd name="connsiteY28" fmla="*/ 261257 h 2510971"/>
                  <a:gd name="connsiteX29" fmla="*/ 1857828 w 4574226"/>
                  <a:gd name="connsiteY29" fmla="*/ 0 h 2510971"/>
                  <a:gd name="connsiteX30" fmla="*/ 1944914 w 4574226"/>
                  <a:gd name="connsiteY30" fmla="*/ 43542 h 2510971"/>
                  <a:gd name="connsiteX31" fmla="*/ 1973943 w 4574226"/>
                  <a:gd name="connsiteY31" fmla="*/ 87085 h 2510971"/>
                  <a:gd name="connsiteX32" fmla="*/ 2017486 w 4574226"/>
                  <a:gd name="connsiteY32" fmla="*/ 174171 h 2510971"/>
                  <a:gd name="connsiteX33" fmla="*/ 2046514 w 4574226"/>
                  <a:gd name="connsiteY33" fmla="*/ 261257 h 2510971"/>
                  <a:gd name="connsiteX34" fmla="*/ 2061028 w 4574226"/>
                  <a:gd name="connsiteY34" fmla="*/ 304800 h 2510971"/>
                  <a:gd name="connsiteX35" fmla="*/ 2090057 w 4574226"/>
                  <a:gd name="connsiteY35" fmla="*/ 420914 h 2510971"/>
                  <a:gd name="connsiteX36" fmla="*/ 2104571 w 4574226"/>
                  <a:gd name="connsiteY36" fmla="*/ 478971 h 2510971"/>
                  <a:gd name="connsiteX37" fmla="*/ 2119086 w 4574226"/>
                  <a:gd name="connsiteY37" fmla="*/ 595085 h 2510971"/>
                  <a:gd name="connsiteX38" fmla="*/ 2133600 w 4574226"/>
                  <a:gd name="connsiteY38" fmla="*/ 667657 h 2510971"/>
                  <a:gd name="connsiteX39" fmla="*/ 2148114 w 4574226"/>
                  <a:gd name="connsiteY39" fmla="*/ 769257 h 2510971"/>
                  <a:gd name="connsiteX40" fmla="*/ 2177143 w 4574226"/>
                  <a:gd name="connsiteY40" fmla="*/ 943428 h 2510971"/>
                  <a:gd name="connsiteX41" fmla="*/ 2206171 w 4574226"/>
                  <a:gd name="connsiteY41" fmla="*/ 1132114 h 2510971"/>
                  <a:gd name="connsiteX42" fmla="*/ 2220686 w 4574226"/>
                  <a:gd name="connsiteY42" fmla="*/ 1233714 h 2510971"/>
                  <a:gd name="connsiteX43" fmla="*/ 2249714 w 4574226"/>
                  <a:gd name="connsiteY43" fmla="*/ 1349828 h 2510971"/>
                  <a:gd name="connsiteX44" fmla="*/ 2264228 w 4574226"/>
                  <a:gd name="connsiteY44" fmla="*/ 1407885 h 2510971"/>
                  <a:gd name="connsiteX45" fmla="*/ 2307771 w 4574226"/>
                  <a:gd name="connsiteY45" fmla="*/ 1538514 h 2510971"/>
                  <a:gd name="connsiteX46" fmla="*/ 2336800 w 4574226"/>
                  <a:gd name="connsiteY46" fmla="*/ 1640114 h 2510971"/>
                  <a:gd name="connsiteX47" fmla="*/ 2365828 w 4574226"/>
                  <a:gd name="connsiteY47" fmla="*/ 1727200 h 2510971"/>
                  <a:gd name="connsiteX48" fmla="*/ 2394857 w 4574226"/>
                  <a:gd name="connsiteY48" fmla="*/ 1770742 h 2510971"/>
                  <a:gd name="connsiteX49" fmla="*/ 2467428 w 4574226"/>
                  <a:gd name="connsiteY49" fmla="*/ 1901371 h 2510971"/>
                  <a:gd name="connsiteX50" fmla="*/ 2510971 w 4574226"/>
                  <a:gd name="connsiteY50" fmla="*/ 1930400 h 2510971"/>
                  <a:gd name="connsiteX51" fmla="*/ 2583543 w 4574226"/>
                  <a:gd name="connsiteY51" fmla="*/ 2002971 h 2510971"/>
                  <a:gd name="connsiteX52" fmla="*/ 2670628 w 4574226"/>
                  <a:gd name="connsiteY52" fmla="*/ 2075542 h 2510971"/>
                  <a:gd name="connsiteX53" fmla="*/ 2801257 w 4574226"/>
                  <a:gd name="connsiteY53" fmla="*/ 2220685 h 2510971"/>
                  <a:gd name="connsiteX54" fmla="*/ 2844800 w 4574226"/>
                  <a:gd name="connsiteY54" fmla="*/ 2264228 h 2510971"/>
                  <a:gd name="connsiteX55" fmla="*/ 2989943 w 4574226"/>
                  <a:gd name="connsiteY55" fmla="*/ 2351314 h 2510971"/>
                  <a:gd name="connsiteX56" fmla="*/ 3091543 w 4574226"/>
                  <a:gd name="connsiteY56" fmla="*/ 2394857 h 2510971"/>
                  <a:gd name="connsiteX57" fmla="*/ 3135086 w 4574226"/>
                  <a:gd name="connsiteY57" fmla="*/ 2423885 h 2510971"/>
                  <a:gd name="connsiteX58" fmla="*/ 3236686 w 4574226"/>
                  <a:gd name="connsiteY58" fmla="*/ 2452914 h 2510971"/>
                  <a:gd name="connsiteX59" fmla="*/ 3280228 w 4574226"/>
                  <a:gd name="connsiteY59" fmla="*/ 2467428 h 2510971"/>
                  <a:gd name="connsiteX60" fmla="*/ 3338286 w 4574226"/>
                  <a:gd name="connsiteY60" fmla="*/ 2481942 h 2510971"/>
                  <a:gd name="connsiteX61" fmla="*/ 3381828 w 4574226"/>
                  <a:gd name="connsiteY61" fmla="*/ 2496457 h 2510971"/>
                  <a:gd name="connsiteX62" fmla="*/ 3454400 w 4574226"/>
                  <a:gd name="connsiteY62" fmla="*/ 2510971 h 2510971"/>
                  <a:gd name="connsiteX63" fmla="*/ 3904343 w 4574226"/>
                  <a:gd name="connsiteY63" fmla="*/ 2481942 h 2510971"/>
                  <a:gd name="connsiteX64" fmla="*/ 3976914 w 4574226"/>
                  <a:gd name="connsiteY64" fmla="*/ 2452914 h 2510971"/>
                  <a:gd name="connsiteX65" fmla="*/ 4020457 w 4574226"/>
                  <a:gd name="connsiteY65" fmla="*/ 2438400 h 2510971"/>
                  <a:gd name="connsiteX66" fmla="*/ 4078514 w 4574226"/>
                  <a:gd name="connsiteY66" fmla="*/ 2423885 h 2510971"/>
                  <a:gd name="connsiteX67" fmla="*/ 4180114 w 4574226"/>
                  <a:gd name="connsiteY67" fmla="*/ 2380342 h 2510971"/>
                  <a:gd name="connsiteX68" fmla="*/ 4238171 w 4574226"/>
                  <a:gd name="connsiteY68" fmla="*/ 2365828 h 2510971"/>
                  <a:gd name="connsiteX69" fmla="*/ 4412343 w 4574226"/>
                  <a:gd name="connsiteY69" fmla="*/ 2336800 h 2510971"/>
                  <a:gd name="connsiteX70" fmla="*/ 4572000 w 4574226"/>
                  <a:gd name="connsiteY70" fmla="*/ 2322285 h 2510971"/>
                  <a:gd name="connsiteX71" fmla="*/ 4542971 w 4574226"/>
                  <a:gd name="connsiteY71" fmla="*/ 2307771 h 251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4574226" h="2510971">
                    <a:moveTo>
                      <a:pt x="0" y="2235200"/>
                    </a:moveTo>
                    <a:cubicBezTo>
                      <a:pt x="33867" y="2240038"/>
                      <a:pt x="67941" y="2243594"/>
                      <a:pt x="101600" y="2249714"/>
                    </a:cubicBezTo>
                    <a:cubicBezTo>
                      <a:pt x="121226" y="2253282"/>
                      <a:pt x="139709" y="2264228"/>
                      <a:pt x="159657" y="2264228"/>
                    </a:cubicBezTo>
                    <a:cubicBezTo>
                      <a:pt x="213095" y="2264228"/>
                      <a:pt x="266095" y="2254552"/>
                      <a:pt x="319314" y="2249714"/>
                    </a:cubicBezTo>
                    <a:lnTo>
                      <a:pt x="406400" y="2220685"/>
                    </a:lnTo>
                    <a:lnTo>
                      <a:pt x="449943" y="2206171"/>
                    </a:lnTo>
                    <a:cubicBezTo>
                      <a:pt x="464457" y="2196495"/>
                      <a:pt x="477452" y="2184014"/>
                      <a:pt x="493486" y="2177142"/>
                    </a:cubicBezTo>
                    <a:cubicBezTo>
                      <a:pt x="511821" y="2169284"/>
                      <a:pt x="531937" y="2166304"/>
                      <a:pt x="551543" y="2162628"/>
                    </a:cubicBezTo>
                    <a:cubicBezTo>
                      <a:pt x="609393" y="2151781"/>
                      <a:pt x="667657" y="2143276"/>
                      <a:pt x="725714" y="2133600"/>
                    </a:cubicBezTo>
                    <a:cubicBezTo>
                      <a:pt x="851296" y="2112670"/>
                      <a:pt x="783570" y="2122739"/>
                      <a:pt x="928914" y="2104571"/>
                    </a:cubicBezTo>
                    <a:lnTo>
                      <a:pt x="1016000" y="2075542"/>
                    </a:lnTo>
                    <a:cubicBezTo>
                      <a:pt x="1030514" y="2070704"/>
                      <a:pt x="1046813" y="2069515"/>
                      <a:pt x="1059543" y="2061028"/>
                    </a:cubicBezTo>
                    <a:cubicBezTo>
                      <a:pt x="1159358" y="1994484"/>
                      <a:pt x="1113530" y="2014003"/>
                      <a:pt x="1190171" y="1988457"/>
                    </a:cubicBezTo>
                    <a:cubicBezTo>
                      <a:pt x="1199847" y="1973943"/>
                      <a:pt x="1206072" y="1956401"/>
                      <a:pt x="1219200" y="1944914"/>
                    </a:cubicBezTo>
                    <a:cubicBezTo>
                      <a:pt x="1245456" y="1921940"/>
                      <a:pt x="1277257" y="1906210"/>
                      <a:pt x="1306286" y="1886857"/>
                    </a:cubicBezTo>
                    <a:cubicBezTo>
                      <a:pt x="1320800" y="1877181"/>
                      <a:pt x="1337493" y="1870163"/>
                      <a:pt x="1349828" y="1857828"/>
                    </a:cubicBezTo>
                    <a:cubicBezTo>
                      <a:pt x="1449249" y="1758407"/>
                      <a:pt x="1402756" y="1793514"/>
                      <a:pt x="1480457" y="1741714"/>
                    </a:cubicBezTo>
                    <a:cubicBezTo>
                      <a:pt x="1490133" y="1712685"/>
                      <a:pt x="1492513" y="1680088"/>
                      <a:pt x="1509486" y="1654628"/>
                    </a:cubicBezTo>
                    <a:cubicBezTo>
                      <a:pt x="1549948" y="1593934"/>
                      <a:pt x="1559924" y="1566635"/>
                      <a:pt x="1611086" y="1524000"/>
                    </a:cubicBezTo>
                    <a:cubicBezTo>
                      <a:pt x="1624487" y="1512833"/>
                      <a:pt x="1640114" y="1504647"/>
                      <a:pt x="1654628" y="1494971"/>
                    </a:cubicBezTo>
                    <a:cubicBezTo>
                      <a:pt x="1659466" y="1374019"/>
                      <a:pt x="1663768" y="1253044"/>
                      <a:pt x="1669143" y="1132114"/>
                    </a:cubicBezTo>
                    <a:cubicBezTo>
                      <a:pt x="1673445" y="1035327"/>
                      <a:pt x="1675264" y="938347"/>
                      <a:pt x="1683657" y="841828"/>
                    </a:cubicBezTo>
                    <a:cubicBezTo>
                      <a:pt x="1684982" y="826586"/>
                      <a:pt x="1688614" y="810232"/>
                      <a:pt x="1698171" y="798285"/>
                    </a:cubicBezTo>
                    <a:cubicBezTo>
                      <a:pt x="1709068" y="784664"/>
                      <a:pt x="1727200" y="778933"/>
                      <a:pt x="1741714" y="769257"/>
                    </a:cubicBezTo>
                    <a:cubicBezTo>
                      <a:pt x="1767261" y="692615"/>
                      <a:pt x="1747741" y="738446"/>
                      <a:pt x="1814286" y="638628"/>
                    </a:cubicBezTo>
                    <a:cubicBezTo>
                      <a:pt x="1823962" y="624114"/>
                      <a:pt x="1837798" y="611634"/>
                      <a:pt x="1843314" y="595085"/>
                    </a:cubicBezTo>
                    <a:lnTo>
                      <a:pt x="1872343" y="508000"/>
                    </a:lnTo>
                    <a:cubicBezTo>
                      <a:pt x="1867505" y="445105"/>
                      <a:pt x="1865199" y="381963"/>
                      <a:pt x="1857828" y="319314"/>
                    </a:cubicBezTo>
                    <a:cubicBezTo>
                      <a:pt x="1855497" y="299503"/>
                      <a:pt x="1843314" y="281205"/>
                      <a:pt x="1843314" y="261257"/>
                    </a:cubicBezTo>
                    <a:cubicBezTo>
                      <a:pt x="1843314" y="174037"/>
                      <a:pt x="1852990" y="87086"/>
                      <a:pt x="1857828" y="0"/>
                    </a:cubicBezTo>
                    <a:cubicBezTo>
                      <a:pt x="1893242" y="11804"/>
                      <a:pt x="1916778" y="15406"/>
                      <a:pt x="1944914" y="43542"/>
                    </a:cubicBezTo>
                    <a:cubicBezTo>
                      <a:pt x="1957249" y="55877"/>
                      <a:pt x="1964267" y="72571"/>
                      <a:pt x="1973943" y="87085"/>
                    </a:cubicBezTo>
                    <a:cubicBezTo>
                      <a:pt x="2026875" y="245885"/>
                      <a:pt x="1942456" y="5352"/>
                      <a:pt x="2017486" y="174171"/>
                    </a:cubicBezTo>
                    <a:cubicBezTo>
                      <a:pt x="2029913" y="202133"/>
                      <a:pt x="2036838" y="232228"/>
                      <a:pt x="2046514" y="261257"/>
                    </a:cubicBezTo>
                    <a:cubicBezTo>
                      <a:pt x="2051352" y="275771"/>
                      <a:pt x="2057317" y="289957"/>
                      <a:pt x="2061028" y="304800"/>
                    </a:cubicBezTo>
                    <a:lnTo>
                      <a:pt x="2090057" y="420914"/>
                    </a:lnTo>
                    <a:cubicBezTo>
                      <a:pt x="2094895" y="440266"/>
                      <a:pt x="2102097" y="459177"/>
                      <a:pt x="2104571" y="478971"/>
                    </a:cubicBezTo>
                    <a:cubicBezTo>
                      <a:pt x="2109409" y="517676"/>
                      <a:pt x="2113155" y="556533"/>
                      <a:pt x="2119086" y="595085"/>
                    </a:cubicBezTo>
                    <a:cubicBezTo>
                      <a:pt x="2122837" y="619468"/>
                      <a:pt x="2129544" y="643323"/>
                      <a:pt x="2133600" y="667657"/>
                    </a:cubicBezTo>
                    <a:cubicBezTo>
                      <a:pt x="2139224" y="701402"/>
                      <a:pt x="2142778" y="735465"/>
                      <a:pt x="2148114" y="769257"/>
                    </a:cubicBezTo>
                    <a:cubicBezTo>
                      <a:pt x="2157294" y="827395"/>
                      <a:pt x="2168819" y="885162"/>
                      <a:pt x="2177143" y="943428"/>
                    </a:cubicBezTo>
                    <a:cubicBezTo>
                      <a:pt x="2219208" y="1237887"/>
                      <a:pt x="2165913" y="870440"/>
                      <a:pt x="2206171" y="1132114"/>
                    </a:cubicBezTo>
                    <a:cubicBezTo>
                      <a:pt x="2211373" y="1165927"/>
                      <a:pt x="2213977" y="1200168"/>
                      <a:pt x="2220686" y="1233714"/>
                    </a:cubicBezTo>
                    <a:cubicBezTo>
                      <a:pt x="2228510" y="1272835"/>
                      <a:pt x="2240038" y="1311123"/>
                      <a:pt x="2249714" y="1349828"/>
                    </a:cubicBezTo>
                    <a:cubicBezTo>
                      <a:pt x="2254552" y="1369180"/>
                      <a:pt x="2257920" y="1388961"/>
                      <a:pt x="2264228" y="1407885"/>
                    </a:cubicBezTo>
                    <a:lnTo>
                      <a:pt x="2307771" y="1538514"/>
                    </a:lnTo>
                    <a:cubicBezTo>
                      <a:pt x="2356548" y="1684843"/>
                      <a:pt x="2282129" y="1457874"/>
                      <a:pt x="2336800" y="1640114"/>
                    </a:cubicBezTo>
                    <a:cubicBezTo>
                      <a:pt x="2345592" y="1669422"/>
                      <a:pt x="2348854" y="1701741"/>
                      <a:pt x="2365828" y="1727200"/>
                    </a:cubicBezTo>
                    <a:lnTo>
                      <a:pt x="2394857" y="1770742"/>
                    </a:lnTo>
                    <a:cubicBezTo>
                      <a:pt x="2422902" y="1854877"/>
                      <a:pt x="2407264" y="1851233"/>
                      <a:pt x="2467428" y="1901371"/>
                    </a:cubicBezTo>
                    <a:cubicBezTo>
                      <a:pt x="2480829" y="1912539"/>
                      <a:pt x="2496457" y="1920724"/>
                      <a:pt x="2510971" y="1930400"/>
                    </a:cubicBezTo>
                    <a:cubicBezTo>
                      <a:pt x="2564191" y="2010228"/>
                      <a:pt x="2510971" y="1942494"/>
                      <a:pt x="2583543" y="2002971"/>
                    </a:cubicBezTo>
                    <a:cubicBezTo>
                      <a:pt x="2695295" y="2096099"/>
                      <a:pt x="2562524" y="2003472"/>
                      <a:pt x="2670628" y="2075542"/>
                    </a:cubicBezTo>
                    <a:cubicBezTo>
                      <a:pt x="2738803" y="2166443"/>
                      <a:pt x="2697064" y="2116493"/>
                      <a:pt x="2801257" y="2220685"/>
                    </a:cubicBezTo>
                    <a:cubicBezTo>
                      <a:pt x="2815771" y="2235199"/>
                      <a:pt x="2827721" y="2252842"/>
                      <a:pt x="2844800" y="2264228"/>
                    </a:cubicBezTo>
                    <a:cubicBezTo>
                      <a:pt x="3057824" y="2406243"/>
                      <a:pt x="2833743" y="2262057"/>
                      <a:pt x="2989943" y="2351314"/>
                    </a:cubicBezTo>
                    <a:cubicBezTo>
                      <a:pt x="3067902" y="2395862"/>
                      <a:pt x="2996188" y="2371017"/>
                      <a:pt x="3091543" y="2394857"/>
                    </a:cubicBezTo>
                    <a:cubicBezTo>
                      <a:pt x="3106057" y="2404533"/>
                      <a:pt x="3119484" y="2416084"/>
                      <a:pt x="3135086" y="2423885"/>
                    </a:cubicBezTo>
                    <a:cubicBezTo>
                      <a:pt x="3158294" y="2435489"/>
                      <a:pt x="3214974" y="2446711"/>
                      <a:pt x="3236686" y="2452914"/>
                    </a:cubicBezTo>
                    <a:cubicBezTo>
                      <a:pt x="3251396" y="2457117"/>
                      <a:pt x="3265518" y="2463225"/>
                      <a:pt x="3280228" y="2467428"/>
                    </a:cubicBezTo>
                    <a:cubicBezTo>
                      <a:pt x="3299409" y="2472908"/>
                      <a:pt x="3319105" y="2476462"/>
                      <a:pt x="3338286" y="2481942"/>
                    </a:cubicBezTo>
                    <a:cubicBezTo>
                      <a:pt x="3352997" y="2486145"/>
                      <a:pt x="3366986" y="2492746"/>
                      <a:pt x="3381828" y="2496457"/>
                    </a:cubicBezTo>
                    <a:cubicBezTo>
                      <a:pt x="3405761" y="2502440"/>
                      <a:pt x="3430209" y="2506133"/>
                      <a:pt x="3454400" y="2510971"/>
                    </a:cubicBezTo>
                    <a:cubicBezTo>
                      <a:pt x="3461749" y="2510651"/>
                      <a:pt x="3805689" y="2504708"/>
                      <a:pt x="3904343" y="2481942"/>
                    </a:cubicBezTo>
                    <a:cubicBezTo>
                      <a:pt x="3929730" y="2476084"/>
                      <a:pt x="3952519" y="2462062"/>
                      <a:pt x="3976914" y="2452914"/>
                    </a:cubicBezTo>
                    <a:cubicBezTo>
                      <a:pt x="3991239" y="2447542"/>
                      <a:pt x="4005746" y="2442603"/>
                      <a:pt x="4020457" y="2438400"/>
                    </a:cubicBezTo>
                    <a:cubicBezTo>
                      <a:pt x="4039637" y="2432920"/>
                      <a:pt x="4059836" y="2430889"/>
                      <a:pt x="4078514" y="2423885"/>
                    </a:cubicBezTo>
                    <a:cubicBezTo>
                      <a:pt x="4202351" y="2377446"/>
                      <a:pt x="4079207" y="2409173"/>
                      <a:pt x="4180114" y="2380342"/>
                    </a:cubicBezTo>
                    <a:cubicBezTo>
                      <a:pt x="4199294" y="2374862"/>
                      <a:pt x="4218698" y="2370155"/>
                      <a:pt x="4238171" y="2365828"/>
                    </a:cubicBezTo>
                    <a:cubicBezTo>
                      <a:pt x="4297101" y="2352733"/>
                      <a:pt x="4351759" y="2343532"/>
                      <a:pt x="4412343" y="2336800"/>
                    </a:cubicBezTo>
                    <a:cubicBezTo>
                      <a:pt x="4465455" y="2330899"/>
                      <a:pt x="4519834" y="2333878"/>
                      <a:pt x="4572000" y="2322285"/>
                    </a:cubicBezTo>
                    <a:cubicBezTo>
                      <a:pt x="4582561" y="2319938"/>
                      <a:pt x="4552647" y="2312609"/>
                      <a:pt x="4542971" y="230777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C0A382B7-327D-AD46-A197-CB37356EFE36}"/>
                  </a:ext>
                </a:extLst>
              </p:cNvPr>
              <p:cNvSpPr/>
              <p:nvPr/>
            </p:nvSpPr>
            <p:spPr>
              <a:xfrm>
                <a:off x="7184571" y="3429000"/>
                <a:ext cx="4688115" cy="1505857"/>
              </a:xfrm>
              <a:custGeom>
                <a:avLst/>
                <a:gdLst>
                  <a:gd name="connsiteX0" fmla="*/ 0 w 4688115"/>
                  <a:gd name="connsiteY0" fmla="*/ 2090057 h 2394857"/>
                  <a:gd name="connsiteX1" fmla="*/ 145143 w 4688115"/>
                  <a:gd name="connsiteY1" fmla="*/ 2061029 h 2394857"/>
                  <a:gd name="connsiteX2" fmla="*/ 232229 w 4688115"/>
                  <a:gd name="connsiteY2" fmla="*/ 2017486 h 2394857"/>
                  <a:gd name="connsiteX3" fmla="*/ 275772 w 4688115"/>
                  <a:gd name="connsiteY3" fmla="*/ 1988457 h 2394857"/>
                  <a:gd name="connsiteX4" fmla="*/ 406400 w 4688115"/>
                  <a:gd name="connsiteY4" fmla="*/ 1959429 h 2394857"/>
                  <a:gd name="connsiteX5" fmla="*/ 508000 w 4688115"/>
                  <a:gd name="connsiteY5" fmla="*/ 1944914 h 2394857"/>
                  <a:gd name="connsiteX6" fmla="*/ 653143 w 4688115"/>
                  <a:gd name="connsiteY6" fmla="*/ 1901371 h 2394857"/>
                  <a:gd name="connsiteX7" fmla="*/ 783772 w 4688115"/>
                  <a:gd name="connsiteY7" fmla="*/ 1857829 h 2394857"/>
                  <a:gd name="connsiteX8" fmla="*/ 827315 w 4688115"/>
                  <a:gd name="connsiteY8" fmla="*/ 1843314 h 2394857"/>
                  <a:gd name="connsiteX9" fmla="*/ 870858 w 4688115"/>
                  <a:gd name="connsiteY9" fmla="*/ 1828800 h 2394857"/>
                  <a:gd name="connsiteX10" fmla="*/ 1045029 w 4688115"/>
                  <a:gd name="connsiteY10" fmla="*/ 1712686 h 2394857"/>
                  <a:gd name="connsiteX11" fmla="*/ 1088572 w 4688115"/>
                  <a:gd name="connsiteY11" fmla="*/ 1683657 h 2394857"/>
                  <a:gd name="connsiteX12" fmla="*/ 1175658 w 4688115"/>
                  <a:gd name="connsiteY12" fmla="*/ 1654629 h 2394857"/>
                  <a:gd name="connsiteX13" fmla="*/ 1219200 w 4688115"/>
                  <a:gd name="connsiteY13" fmla="*/ 1640114 h 2394857"/>
                  <a:gd name="connsiteX14" fmla="*/ 1262743 w 4688115"/>
                  <a:gd name="connsiteY14" fmla="*/ 1611086 h 2394857"/>
                  <a:gd name="connsiteX15" fmla="*/ 1306286 w 4688115"/>
                  <a:gd name="connsiteY15" fmla="*/ 1596571 h 2394857"/>
                  <a:gd name="connsiteX16" fmla="*/ 1436915 w 4688115"/>
                  <a:gd name="connsiteY16" fmla="*/ 1494971 h 2394857"/>
                  <a:gd name="connsiteX17" fmla="*/ 1465943 w 4688115"/>
                  <a:gd name="connsiteY17" fmla="*/ 1451429 h 2394857"/>
                  <a:gd name="connsiteX18" fmla="*/ 1553029 w 4688115"/>
                  <a:gd name="connsiteY18" fmla="*/ 1393371 h 2394857"/>
                  <a:gd name="connsiteX19" fmla="*/ 1640115 w 4688115"/>
                  <a:gd name="connsiteY19" fmla="*/ 1320800 h 2394857"/>
                  <a:gd name="connsiteX20" fmla="*/ 1683658 w 4688115"/>
                  <a:gd name="connsiteY20" fmla="*/ 1233714 h 2394857"/>
                  <a:gd name="connsiteX21" fmla="*/ 1727200 w 4688115"/>
                  <a:gd name="connsiteY21" fmla="*/ 1132114 h 2394857"/>
                  <a:gd name="connsiteX22" fmla="*/ 1785258 w 4688115"/>
                  <a:gd name="connsiteY22" fmla="*/ 1045029 h 2394857"/>
                  <a:gd name="connsiteX23" fmla="*/ 1814286 w 4688115"/>
                  <a:gd name="connsiteY23" fmla="*/ 1001486 h 2394857"/>
                  <a:gd name="connsiteX24" fmla="*/ 1857829 w 4688115"/>
                  <a:gd name="connsiteY24" fmla="*/ 914400 h 2394857"/>
                  <a:gd name="connsiteX25" fmla="*/ 1886858 w 4688115"/>
                  <a:gd name="connsiteY25" fmla="*/ 827314 h 2394857"/>
                  <a:gd name="connsiteX26" fmla="*/ 1901372 w 4688115"/>
                  <a:gd name="connsiteY26" fmla="*/ 783771 h 2394857"/>
                  <a:gd name="connsiteX27" fmla="*/ 1930400 w 4688115"/>
                  <a:gd name="connsiteY27" fmla="*/ 740229 h 2394857"/>
                  <a:gd name="connsiteX28" fmla="*/ 1959429 w 4688115"/>
                  <a:gd name="connsiteY28" fmla="*/ 653143 h 2394857"/>
                  <a:gd name="connsiteX29" fmla="*/ 1988458 w 4688115"/>
                  <a:gd name="connsiteY29" fmla="*/ 420914 h 2394857"/>
                  <a:gd name="connsiteX30" fmla="*/ 2032000 w 4688115"/>
                  <a:gd name="connsiteY30" fmla="*/ 232229 h 2394857"/>
                  <a:gd name="connsiteX31" fmla="*/ 2075543 w 4688115"/>
                  <a:gd name="connsiteY31" fmla="*/ 203200 h 2394857"/>
                  <a:gd name="connsiteX32" fmla="*/ 2119086 w 4688115"/>
                  <a:gd name="connsiteY32" fmla="*/ 72571 h 2394857"/>
                  <a:gd name="connsiteX33" fmla="*/ 2133600 w 4688115"/>
                  <a:gd name="connsiteY33" fmla="*/ 29029 h 2394857"/>
                  <a:gd name="connsiteX34" fmla="*/ 2220686 w 4688115"/>
                  <a:gd name="connsiteY34" fmla="*/ 0 h 2394857"/>
                  <a:gd name="connsiteX35" fmla="*/ 2336800 w 4688115"/>
                  <a:gd name="connsiteY35" fmla="*/ 43543 h 2394857"/>
                  <a:gd name="connsiteX36" fmla="*/ 2365829 w 4688115"/>
                  <a:gd name="connsiteY36" fmla="*/ 130629 h 2394857"/>
                  <a:gd name="connsiteX37" fmla="*/ 2380343 w 4688115"/>
                  <a:gd name="connsiteY37" fmla="*/ 174171 h 2394857"/>
                  <a:gd name="connsiteX38" fmla="*/ 2409372 w 4688115"/>
                  <a:gd name="connsiteY38" fmla="*/ 362857 h 2394857"/>
                  <a:gd name="connsiteX39" fmla="*/ 2438400 w 4688115"/>
                  <a:gd name="connsiteY39" fmla="*/ 609600 h 2394857"/>
                  <a:gd name="connsiteX40" fmla="*/ 2452915 w 4688115"/>
                  <a:gd name="connsiteY40" fmla="*/ 711200 h 2394857"/>
                  <a:gd name="connsiteX41" fmla="*/ 2467429 w 4688115"/>
                  <a:gd name="connsiteY41" fmla="*/ 754743 h 2394857"/>
                  <a:gd name="connsiteX42" fmla="*/ 2496458 w 4688115"/>
                  <a:gd name="connsiteY42" fmla="*/ 870857 h 2394857"/>
                  <a:gd name="connsiteX43" fmla="*/ 2510972 w 4688115"/>
                  <a:gd name="connsiteY43" fmla="*/ 943429 h 2394857"/>
                  <a:gd name="connsiteX44" fmla="*/ 2554515 w 4688115"/>
                  <a:gd name="connsiteY44" fmla="*/ 1074057 h 2394857"/>
                  <a:gd name="connsiteX45" fmla="*/ 2569029 w 4688115"/>
                  <a:gd name="connsiteY45" fmla="*/ 1117600 h 2394857"/>
                  <a:gd name="connsiteX46" fmla="*/ 2583543 w 4688115"/>
                  <a:gd name="connsiteY46" fmla="*/ 1161143 h 2394857"/>
                  <a:gd name="connsiteX47" fmla="*/ 2612572 w 4688115"/>
                  <a:gd name="connsiteY47" fmla="*/ 1204686 h 2394857"/>
                  <a:gd name="connsiteX48" fmla="*/ 2641600 w 4688115"/>
                  <a:gd name="connsiteY48" fmla="*/ 1291771 h 2394857"/>
                  <a:gd name="connsiteX49" fmla="*/ 2685143 w 4688115"/>
                  <a:gd name="connsiteY49" fmla="*/ 1378857 h 2394857"/>
                  <a:gd name="connsiteX50" fmla="*/ 2728686 w 4688115"/>
                  <a:gd name="connsiteY50" fmla="*/ 1407886 h 2394857"/>
                  <a:gd name="connsiteX51" fmla="*/ 2743200 w 4688115"/>
                  <a:gd name="connsiteY51" fmla="*/ 1509486 h 2394857"/>
                  <a:gd name="connsiteX52" fmla="*/ 2772229 w 4688115"/>
                  <a:gd name="connsiteY52" fmla="*/ 1596571 h 2394857"/>
                  <a:gd name="connsiteX53" fmla="*/ 2801258 w 4688115"/>
                  <a:gd name="connsiteY53" fmla="*/ 1683657 h 2394857"/>
                  <a:gd name="connsiteX54" fmla="*/ 2815772 w 4688115"/>
                  <a:gd name="connsiteY54" fmla="*/ 1727200 h 2394857"/>
                  <a:gd name="connsiteX55" fmla="*/ 2873829 w 4688115"/>
                  <a:gd name="connsiteY55" fmla="*/ 1814286 h 2394857"/>
                  <a:gd name="connsiteX56" fmla="*/ 2902858 w 4688115"/>
                  <a:gd name="connsiteY56" fmla="*/ 1901371 h 2394857"/>
                  <a:gd name="connsiteX57" fmla="*/ 2917372 w 4688115"/>
                  <a:gd name="connsiteY57" fmla="*/ 1944914 h 2394857"/>
                  <a:gd name="connsiteX58" fmla="*/ 3033486 w 4688115"/>
                  <a:gd name="connsiteY58" fmla="*/ 2075543 h 2394857"/>
                  <a:gd name="connsiteX59" fmla="*/ 3701143 w 4688115"/>
                  <a:gd name="connsiteY59" fmla="*/ 2119086 h 2394857"/>
                  <a:gd name="connsiteX60" fmla="*/ 3744686 w 4688115"/>
                  <a:gd name="connsiteY60" fmla="*/ 2148114 h 2394857"/>
                  <a:gd name="connsiteX61" fmla="*/ 3947886 w 4688115"/>
                  <a:gd name="connsiteY61" fmla="*/ 2177143 h 2394857"/>
                  <a:gd name="connsiteX62" fmla="*/ 4093029 w 4688115"/>
                  <a:gd name="connsiteY62" fmla="*/ 2220686 h 2394857"/>
                  <a:gd name="connsiteX63" fmla="*/ 4136572 w 4688115"/>
                  <a:gd name="connsiteY63" fmla="*/ 2235200 h 2394857"/>
                  <a:gd name="connsiteX64" fmla="*/ 4238172 w 4688115"/>
                  <a:gd name="connsiteY64" fmla="*/ 2249714 h 2394857"/>
                  <a:gd name="connsiteX65" fmla="*/ 4339772 w 4688115"/>
                  <a:gd name="connsiteY65" fmla="*/ 2278743 h 2394857"/>
                  <a:gd name="connsiteX66" fmla="*/ 4397829 w 4688115"/>
                  <a:gd name="connsiteY66" fmla="*/ 2293257 h 2394857"/>
                  <a:gd name="connsiteX67" fmla="*/ 4484915 w 4688115"/>
                  <a:gd name="connsiteY67" fmla="*/ 2322286 h 2394857"/>
                  <a:gd name="connsiteX68" fmla="*/ 4528458 w 4688115"/>
                  <a:gd name="connsiteY68" fmla="*/ 2336800 h 2394857"/>
                  <a:gd name="connsiteX69" fmla="*/ 4615543 w 4688115"/>
                  <a:gd name="connsiteY69" fmla="*/ 2365829 h 2394857"/>
                  <a:gd name="connsiteX70" fmla="*/ 4659086 w 4688115"/>
                  <a:gd name="connsiteY70" fmla="*/ 2380343 h 2394857"/>
                  <a:gd name="connsiteX71" fmla="*/ 4688115 w 4688115"/>
                  <a:gd name="connsiteY71" fmla="*/ 2394857 h 239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4688115" h="2394857">
                    <a:moveTo>
                      <a:pt x="0" y="2090057"/>
                    </a:moveTo>
                    <a:cubicBezTo>
                      <a:pt x="37439" y="2084709"/>
                      <a:pt x="104612" y="2081294"/>
                      <a:pt x="145143" y="2061029"/>
                    </a:cubicBezTo>
                    <a:cubicBezTo>
                      <a:pt x="257689" y="2004756"/>
                      <a:pt x="122783" y="2053967"/>
                      <a:pt x="232229" y="2017486"/>
                    </a:cubicBezTo>
                    <a:cubicBezTo>
                      <a:pt x="246743" y="2007810"/>
                      <a:pt x="260170" y="1996258"/>
                      <a:pt x="275772" y="1988457"/>
                    </a:cubicBezTo>
                    <a:cubicBezTo>
                      <a:pt x="310858" y="1970914"/>
                      <a:pt x="374194" y="1964384"/>
                      <a:pt x="406400" y="1959429"/>
                    </a:cubicBezTo>
                    <a:cubicBezTo>
                      <a:pt x="440213" y="1954227"/>
                      <a:pt x="474341" y="1951034"/>
                      <a:pt x="508000" y="1944914"/>
                    </a:cubicBezTo>
                    <a:cubicBezTo>
                      <a:pt x="556267" y="1936138"/>
                      <a:pt x="607686" y="1916524"/>
                      <a:pt x="653143" y="1901371"/>
                    </a:cubicBezTo>
                    <a:lnTo>
                      <a:pt x="783772" y="1857829"/>
                    </a:lnTo>
                    <a:lnTo>
                      <a:pt x="827315" y="1843314"/>
                    </a:lnTo>
                    <a:lnTo>
                      <a:pt x="870858" y="1828800"/>
                    </a:lnTo>
                    <a:lnTo>
                      <a:pt x="1045029" y="1712686"/>
                    </a:lnTo>
                    <a:cubicBezTo>
                      <a:pt x="1059543" y="1703010"/>
                      <a:pt x="1072023" y="1689173"/>
                      <a:pt x="1088572" y="1683657"/>
                    </a:cubicBezTo>
                    <a:lnTo>
                      <a:pt x="1175658" y="1654629"/>
                    </a:lnTo>
                    <a:cubicBezTo>
                      <a:pt x="1190172" y="1649791"/>
                      <a:pt x="1206470" y="1648600"/>
                      <a:pt x="1219200" y="1640114"/>
                    </a:cubicBezTo>
                    <a:cubicBezTo>
                      <a:pt x="1233714" y="1630438"/>
                      <a:pt x="1247141" y="1618887"/>
                      <a:pt x="1262743" y="1611086"/>
                    </a:cubicBezTo>
                    <a:cubicBezTo>
                      <a:pt x="1276427" y="1604244"/>
                      <a:pt x="1292912" y="1604001"/>
                      <a:pt x="1306286" y="1596571"/>
                    </a:cubicBezTo>
                    <a:cubicBezTo>
                      <a:pt x="1356512" y="1568668"/>
                      <a:pt x="1400438" y="1538744"/>
                      <a:pt x="1436915" y="1494971"/>
                    </a:cubicBezTo>
                    <a:cubicBezTo>
                      <a:pt x="1448082" y="1481570"/>
                      <a:pt x="1452815" y="1462916"/>
                      <a:pt x="1465943" y="1451429"/>
                    </a:cubicBezTo>
                    <a:cubicBezTo>
                      <a:pt x="1492199" y="1428455"/>
                      <a:pt x="1528359" y="1418040"/>
                      <a:pt x="1553029" y="1393371"/>
                    </a:cubicBezTo>
                    <a:cubicBezTo>
                      <a:pt x="1608907" y="1337494"/>
                      <a:pt x="1579493" y="1361215"/>
                      <a:pt x="1640115" y="1320800"/>
                    </a:cubicBezTo>
                    <a:cubicBezTo>
                      <a:pt x="1676596" y="1211354"/>
                      <a:pt x="1627385" y="1346260"/>
                      <a:pt x="1683658" y="1233714"/>
                    </a:cubicBezTo>
                    <a:cubicBezTo>
                      <a:pt x="1743716" y="1113597"/>
                      <a:pt x="1636597" y="1283118"/>
                      <a:pt x="1727200" y="1132114"/>
                    </a:cubicBezTo>
                    <a:cubicBezTo>
                      <a:pt x="1745150" y="1102198"/>
                      <a:pt x="1765906" y="1074057"/>
                      <a:pt x="1785258" y="1045029"/>
                    </a:cubicBezTo>
                    <a:cubicBezTo>
                      <a:pt x="1794934" y="1030515"/>
                      <a:pt x="1808770" y="1018035"/>
                      <a:pt x="1814286" y="1001486"/>
                    </a:cubicBezTo>
                    <a:cubicBezTo>
                      <a:pt x="1834316" y="941394"/>
                      <a:pt x="1820313" y="970673"/>
                      <a:pt x="1857829" y="914400"/>
                    </a:cubicBezTo>
                    <a:lnTo>
                      <a:pt x="1886858" y="827314"/>
                    </a:lnTo>
                    <a:cubicBezTo>
                      <a:pt x="1891696" y="812800"/>
                      <a:pt x="1892885" y="796501"/>
                      <a:pt x="1901372" y="783771"/>
                    </a:cubicBezTo>
                    <a:cubicBezTo>
                      <a:pt x="1911048" y="769257"/>
                      <a:pt x="1923315" y="756169"/>
                      <a:pt x="1930400" y="740229"/>
                    </a:cubicBezTo>
                    <a:cubicBezTo>
                      <a:pt x="1942827" y="712267"/>
                      <a:pt x="1959429" y="653143"/>
                      <a:pt x="1959429" y="653143"/>
                    </a:cubicBezTo>
                    <a:cubicBezTo>
                      <a:pt x="1982185" y="425573"/>
                      <a:pt x="1962733" y="588126"/>
                      <a:pt x="1988458" y="420914"/>
                    </a:cubicBezTo>
                    <a:cubicBezTo>
                      <a:pt x="1991094" y="403777"/>
                      <a:pt x="2006648" y="249131"/>
                      <a:pt x="2032000" y="232229"/>
                    </a:cubicBezTo>
                    <a:lnTo>
                      <a:pt x="2075543" y="203200"/>
                    </a:lnTo>
                    <a:lnTo>
                      <a:pt x="2119086" y="72571"/>
                    </a:lnTo>
                    <a:cubicBezTo>
                      <a:pt x="2123924" y="58057"/>
                      <a:pt x="2119086" y="33867"/>
                      <a:pt x="2133600" y="29029"/>
                    </a:cubicBezTo>
                    <a:lnTo>
                      <a:pt x="2220686" y="0"/>
                    </a:lnTo>
                    <a:cubicBezTo>
                      <a:pt x="2249959" y="5855"/>
                      <a:pt x="2315443" y="9371"/>
                      <a:pt x="2336800" y="43543"/>
                    </a:cubicBezTo>
                    <a:cubicBezTo>
                      <a:pt x="2353017" y="69491"/>
                      <a:pt x="2356153" y="101600"/>
                      <a:pt x="2365829" y="130629"/>
                    </a:cubicBezTo>
                    <a:cubicBezTo>
                      <a:pt x="2370667" y="145143"/>
                      <a:pt x="2377342" y="159169"/>
                      <a:pt x="2380343" y="174171"/>
                    </a:cubicBezTo>
                    <a:cubicBezTo>
                      <a:pt x="2400920" y="277053"/>
                      <a:pt x="2394309" y="234815"/>
                      <a:pt x="2409372" y="362857"/>
                    </a:cubicBezTo>
                    <a:cubicBezTo>
                      <a:pt x="2426397" y="507571"/>
                      <a:pt x="2420052" y="471989"/>
                      <a:pt x="2438400" y="609600"/>
                    </a:cubicBezTo>
                    <a:cubicBezTo>
                      <a:pt x="2442921" y="643510"/>
                      <a:pt x="2446206" y="677654"/>
                      <a:pt x="2452915" y="711200"/>
                    </a:cubicBezTo>
                    <a:cubicBezTo>
                      <a:pt x="2455916" y="726202"/>
                      <a:pt x="2463403" y="739983"/>
                      <a:pt x="2467429" y="754743"/>
                    </a:cubicBezTo>
                    <a:cubicBezTo>
                      <a:pt x="2477926" y="793233"/>
                      <a:pt x="2488634" y="831736"/>
                      <a:pt x="2496458" y="870857"/>
                    </a:cubicBezTo>
                    <a:cubicBezTo>
                      <a:pt x="2501296" y="895048"/>
                      <a:pt x="2504481" y="919629"/>
                      <a:pt x="2510972" y="943429"/>
                    </a:cubicBezTo>
                    <a:cubicBezTo>
                      <a:pt x="2510983" y="943469"/>
                      <a:pt x="2547251" y="1052266"/>
                      <a:pt x="2554515" y="1074057"/>
                    </a:cubicBezTo>
                    <a:lnTo>
                      <a:pt x="2569029" y="1117600"/>
                    </a:lnTo>
                    <a:cubicBezTo>
                      <a:pt x="2573867" y="1132114"/>
                      <a:pt x="2575056" y="1148413"/>
                      <a:pt x="2583543" y="1161143"/>
                    </a:cubicBezTo>
                    <a:lnTo>
                      <a:pt x="2612572" y="1204686"/>
                    </a:lnTo>
                    <a:lnTo>
                      <a:pt x="2641600" y="1291771"/>
                    </a:lnTo>
                    <a:cubicBezTo>
                      <a:pt x="2653404" y="1327183"/>
                      <a:pt x="2657009" y="1350723"/>
                      <a:pt x="2685143" y="1378857"/>
                    </a:cubicBezTo>
                    <a:cubicBezTo>
                      <a:pt x="2697478" y="1391192"/>
                      <a:pt x="2714172" y="1398210"/>
                      <a:pt x="2728686" y="1407886"/>
                    </a:cubicBezTo>
                    <a:cubicBezTo>
                      <a:pt x="2733524" y="1441753"/>
                      <a:pt x="2735507" y="1476152"/>
                      <a:pt x="2743200" y="1509486"/>
                    </a:cubicBezTo>
                    <a:cubicBezTo>
                      <a:pt x="2750080" y="1539301"/>
                      <a:pt x="2762553" y="1567543"/>
                      <a:pt x="2772229" y="1596571"/>
                    </a:cubicBezTo>
                    <a:lnTo>
                      <a:pt x="2801258" y="1683657"/>
                    </a:lnTo>
                    <a:cubicBezTo>
                      <a:pt x="2806096" y="1698171"/>
                      <a:pt x="2807285" y="1714470"/>
                      <a:pt x="2815772" y="1727200"/>
                    </a:cubicBezTo>
                    <a:lnTo>
                      <a:pt x="2873829" y="1814286"/>
                    </a:lnTo>
                    <a:lnTo>
                      <a:pt x="2902858" y="1901371"/>
                    </a:lnTo>
                    <a:cubicBezTo>
                      <a:pt x="2907696" y="1915885"/>
                      <a:pt x="2908886" y="1932184"/>
                      <a:pt x="2917372" y="1944914"/>
                    </a:cubicBezTo>
                    <a:cubicBezTo>
                      <a:pt x="2945032" y="1986405"/>
                      <a:pt x="2990876" y="2061340"/>
                      <a:pt x="3033486" y="2075543"/>
                    </a:cubicBezTo>
                    <a:cubicBezTo>
                      <a:pt x="3304222" y="2165786"/>
                      <a:pt x="3089983" y="2103806"/>
                      <a:pt x="3701143" y="2119086"/>
                    </a:cubicBezTo>
                    <a:cubicBezTo>
                      <a:pt x="3715657" y="2128762"/>
                      <a:pt x="3729084" y="2140313"/>
                      <a:pt x="3744686" y="2148114"/>
                    </a:cubicBezTo>
                    <a:cubicBezTo>
                      <a:pt x="3800535" y="2176038"/>
                      <a:pt x="3907081" y="2173434"/>
                      <a:pt x="3947886" y="2177143"/>
                    </a:cubicBezTo>
                    <a:cubicBezTo>
                      <a:pt x="4154840" y="2246126"/>
                      <a:pt x="3939480" y="2176814"/>
                      <a:pt x="4093029" y="2220686"/>
                    </a:cubicBezTo>
                    <a:cubicBezTo>
                      <a:pt x="4107740" y="2224889"/>
                      <a:pt x="4121570" y="2232200"/>
                      <a:pt x="4136572" y="2235200"/>
                    </a:cubicBezTo>
                    <a:cubicBezTo>
                      <a:pt x="4170118" y="2241909"/>
                      <a:pt x="4204513" y="2243594"/>
                      <a:pt x="4238172" y="2249714"/>
                    </a:cubicBezTo>
                    <a:cubicBezTo>
                      <a:pt x="4300552" y="2261056"/>
                      <a:pt x="4285373" y="2263201"/>
                      <a:pt x="4339772" y="2278743"/>
                    </a:cubicBezTo>
                    <a:cubicBezTo>
                      <a:pt x="4358952" y="2284223"/>
                      <a:pt x="4378722" y="2287525"/>
                      <a:pt x="4397829" y="2293257"/>
                    </a:cubicBezTo>
                    <a:cubicBezTo>
                      <a:pt x="4427137" y="2302050"/>
                      <a:pt x="4455886" y="2312610"/>
                      <a:pt x="4484915" y="2322286"/>
                    </a:cubicBezTo>
                    <a:lnTo>
                      <a:pt x="4528458" y="2336800"/>
                    </a:lnTo>
                    <a:lnTo>
                      <a:pt x="4615543" y="2365829"/>
                    </a:lnTo>
                    <a:cubicBezTo>
                      <a:pt x="4630057" y="2370667"/>
                      <a:pt x="4645402" y="2373501"/>
                      <a:pt x="4659086" y="2380343"/>
                    </a:cubicBezTo>
                    <a:lnTo>
                      <a:pt x="4688115" y="2394857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00000"/>
                  </a:solidFill>
                  <a:highlight>
                    <a:srgbClr val="800000"/>
                  </a:highlight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2D755DE-AC56-AE47-85EA-E531E1C157FD}"/>
                  </a:ext>
                </a:extLst>
              </p:cNvPr>
              <p:cNvSpPr/>
              <p:nvPr/>
            </p:nvSpPr>
            <p:spPr>
              <a:xfrm>
                <a:off x="7155543" y="2235200"/>
                <a:ext cx="5442857" cy="3004457"/>
              </a:xfrm>
              <a:custGeom>
                <a:avLst/>
                <a:gdLst>
                  <a:gd name="connsiteX0" fmla="*/ 0 w 5442857"/>
                  <a:gd name="connsiteY0" fmla="*/ 3004457 h 3004457"/>
                  <a:gd name="connsiteX1" fmla="*/ 246743 w 5442857"/>
                  <a:gd name="connsiteY1" fmla="*/ 2975429 h 3004457"/>
                  <a:gd name="connsiteX2" fmla="*/ 406400 w 5442857"/>
                  <a:gd name="connsiteY2" fmla="*/ 2946400 h 3004457"/>
                  <a:gd name="connsiteX3" fmla="*/ 493486 w 5442857"/>
                  <a:gd name="connsiteY3" fmla="*/ 2917371 h 3004457"/>
                  <a:gd name="connsiteX4" fmla="*/ 667657 w 5442857"/>
                  <a:gd name="connsiteY4" fmla="*/ 2888343 h 3004457"/>
                  <a:gd name="connsiteX5" fmla="*/ 725714 w 5442857"/>
                  <a:gd name="connsiteY5" fmla="*/ 2859314 h 3004457"/>
                  <a:gd name="connsiteX6" fmla="*/ 914400 w 5442857"/>
                  <a:gd name="connsiteY6" fmla="*/ 2815771 h 3004457"/>
                  <a:gd name="connsiteX7" fmla="*/ 1088571 w 5442857"/>
                  <a:gd name="connsiteY7" fmla="*/ 2743200 h 3004457"/>
                  <a:gd name="connsiteX8" fmla="*/ 1132114 w 5442857"/>
                  <a:gd name="connsiteY8" fmla="*/ 2728686 h 3004457"/>
                  <a:gd name="connsiteX9" fmla="*/ 1291771 w 5442857"/>
                  <a:gd name="connsiteY9" fmla="*/ 2627086 h 3004457"/>
                  <a:gd name="connsiteX10" fmla="*/ 1335314 w 5442857"/>
                  <a:gd name="connsiteY10" fmla="*/ 2598057 h 3004457"/>
                  <a:gd name="connsiteX11" fmla="*/ 1378857 w 5442857"/>
                  <a:gd name="connsiteY11" fmla="*/ 2554514 h 3004457"/>
                  <a:gd name="connsiteX12" fmla="*/ 1451428 w 5442857"/>
                  <a:gd name="connsiteY12" fmla="*/ 2525486 h 3004457"/>
                  <a:gd name="connsiteX13" fmla="*/ 1582057 w 5442857"/>
                  <a:gd name="connsiteY13" fmla="*/ 2423886 h 3004457"/>
                  <a:gd name="connsiteX14" fmla="*/ 1640114 w 5442857"/>
                  <a:gd name="connsiteY14" fmla="*/ 2380343 h 3004457"/>
                  <a:gd name="connsiteX15" fmla="*/ 1756228 w 5442857"/>
                  <a:gd name="connsiteY15" fmla="*/ 2307771 h 3004457"/>
                  <a:gd name="connsiteX16" fmla="*/ 1857828 w 5442857"/>
                  <a:gd name="connsiteY16" fmla="*/ 2206171 h 3004457"/>
                  <a:gd name="connsiteX17" fmla="*/ 1901371 w 5442857"/>
                  <a:gd name="connsiteY17" fmla="*/ 2162629 h 3004457"/>
                  <a:gd name="connsiteX18" fmla="*/ 1988457 w 5442857"/>
                  <a:gd name="connsiteY18" fmla="*/ 2046514 h 3004457"/>
                  <a:gd name="connsiteX19" fmla="*/ 2002971 w 5442857"/>
                  <a:gd name="connsiteY19" fmla="*/ 2002971 h 3004457"/>
                  <a:gd name="connsiteX20" fmla="*/ 2032000 w 5442857"/>
                  <a:gd name="connsiteY20" fmla="*/ 1886857 h 3004457"/>
                  <a:gd name="connsiteX21" fmla="*/ 2061028 w 5442857"/>
                  <a:gd name="connsiteY21" fmla="*/ 1843314 h 3004457"/>
                  <a:gd name="connsiteX22" fmla="*/ 2075543 w 5442857"/>
                  <a:gd name="connsiteY22" fmla="*/ 1756229 h 3004457"/>
                  <a:gd name="connsiteX23" fmla="*/ 2090057 w 5442857"/>
                  <a:gd name="connsiteY23" fmla="*/ 1712686 h 3004457"/>
                  <a:gd name="connsiteX24" fmla="*/ 2119086 w 5442857"/>
                  <a:gd name="connsiteY24" fmla="*/ 1567543 h 3004457"/>
                  <a:gd name="connsiteX25" fmla="*/ 2148114 w 5442857"/>
                  <a:gd name="connsiteY25" fmla="*/ 1451429 h 3004457"/>
                  <a:gd name="connsiteX26" fmla="*/ 2162628 w 5442857"/>
                  <a:gd name="connsiteY26" fmla="*/ 1393371 h 3004457"/>
                  <a:gd name="connsiteX27" fmla="*/ 2191657 w 5442857"/>
                  <a:gd name="connsiteY27" fmla="*/ 1277257 h 3004457"/>
                  <a:gd name="connsiteX28" fmla="*/ 2220686 w 5442857"/>
                  <a:gd name="connsiteY28" fmla="*/ 1190171 h 3004457"/>
                  <a:gd name="connsiteX29" fmla="*/ 2235200 w 5442857"/>
                  <a:gd name="connsiteY29" fmla="*/ 1146629 h 3004457"/>
                  <a:gd name="connsiteX30" fmla="*/ 2278743 w 5442857"/>
                  <a:gd name="connsiteY30" fmla="*/ 943429 h 3004457"/>
                  <a:gd name="connsiteX31" fmla="*/ 2307771 w 5442857"/>
                  <a:gd name="connsiteY31" fmla="*/ 885371 h 3004457"/>
                  <a:gd name="connsiteX32" fmla="*/ 2351314 w 5442857"/>
                  <a:gd name="connsiteY32" fmla="*/ 769257 h 3004457"/>
                  <a:gd name="connsiteX33" fmla="*/ 2365828 w 5442857"/>
                  <a:gd name="connsiteY33" fmla="*/ 711200 h 3004457"/>
                  <a:gd name="connsiteX34" fmla="*/ 2394857 w 5442857"/>
                  <a:gd name="connsiteY34" fmla="*/ 624114 h 3004457"/>
                  <a:gd name="connsiteX35" fmla="*/ 2423886 w 5442857"/>
                  <a:gd name="connsiteY35" fmla="*/ 508000 h 3004457"/>
                  <a:gd name="connsiteX36" fmla="*/ 2481943 w 5442857"/>
                  <a:gd name="connsiteY36" fmla="*/ 246743 h 3004457"/>
                  <a:gd name="connsiteX37" fmla="*/ 2510971 w 5442857"/>
                  <a:gd name="connsiteY37" fmla="*/ 159657 h 3004457"/>
                  <a:gd name="connsiteX38" fmla="*/ 2525486 w 5442857"/>
                  <a:gd name="connsiteY38" fmla="*/ 116114 h 3004457"/>
                  <a:gd name="connsiteX39" fmla="*/ 2569028 w 5442857"/>
                  <a:gd name="connsiteY39" fmla="*/ 29029 h 3004457"/>
                  <a:gd name="connsiteX40" fmla="*/ 2612571 w 5442857"/>
                  <a:gd name="connsiteY40" fmla="*/ 0 h 3004457"/>
                  <a:gd name="connsiteX41" fmla="*/ 2641600 w 5442857"/>
                  <a:gd name="connsiteY41" fmla="*/ 1582057 h 3004457"/>
                  <a:gd name="connsiteX42" fmla="*/ 2685143 w 5442857"/>
                  <a:gd name="connsiteY42" fmla="*/ 1698171 h 3004457"/>
                  <a:gd name="connsiteX43" fmla="*/ 2743200 w 5442857"/>
                  <a:gd name="connsiteY43" fmla="*/ 1814286 h 3004457"/>
                  <a:gd name="connsiteX44" fmla="*/ 2815771 w 5442857"/>
                  <a:gd name="connsiteY44" fmla="*/ 1901371 h 3004457"/>
                  <a:gd name="connsiteX45" fmla="*/ 2873828 w 5442857"/>
                  <a:gd name="connsiteY45" fmla="*/ 1988457 h 3004457"/>
                  <a:gd name="connsiteX46" fmla="*/ 2902857 w 5442857"/>
                  <a:gd name="connsiteY46" fmla="*/ 2032000 h 3004457"/>
                  <a:gd name="connsiteX47" fmla="*/ 2946400 w 5442857"/>
                  <a:gd name="connsiteY47" fmla="*/ 2075543 h 3004457"/>
                  <a:gd name="connsiteX48" fmla="*/ 2975428 w 5442857"/>
                  <a:gd name="connsiteY48" fmla="*/ 2133600 h 3004457"/>
                  <a:gd name="connsiteX49" fmla="*/ 3077028 w 5442857"/>
                  <a:gd name="connsiteY49" fmla="*/ 2278743 h 3004457"/>
                  <a:gd name="connsiteX50" fmla="*/ 3135086 w 5442857"/>
                  <a:gd name="connsiteY50" fmla="*/ 2365829 h 3004457"/>
                  <a:gd name="connsiteX51" fmla="*/ 3207657 w 5442857"/>
                  <a:gd name="connsiteY51" fmla="*/ 2467429 h 3004457"/>
                  <a:gd name="connsiteX52" fmla="*/ 3294743 w 5442857"/>
                  <a:gd name="connsiteY52" fmla="*/ 2612571 h 3004457"/>
                  <a:gd name="connsiteX53" fmla="*/ 3352800 w 5442857"/>
                  <a:gd name="connsiteY53" fmla="*/ 2699657 h 3004457"/>
                  <a:gd name="connsiteX54" fmla="*/ 3454400 w 5442857"/>
                  <a:gd name="connsiteY54" fmla="*/ 2801257 h 3004457"/>
                  <a:gd name="connsiteX55" fmla="*/ 3497943 w 5442857"/>
                  <a:gd name="connsiteY55" fmla="*/ 2873829 h 3004457"/>
                  <a:gd name="connsiteX56" fmla="*/ 4659086 w 5442857"/>
                  <a:gd name="connsiteY56" fmla="*/ 2888343 h 3004457"/>
                  <a:gd name="connsiteX57" fmla="*/ 5021943 w 5442857"/>
                  <a:gd name="connsiteY57" fmla="*/ 2931886 h 3004457"/>
                  <a:gd name="connsiteX58" fmla="*/ 5312228 w 5442857"/>
                  <a:gd name="connsiteY58" fmla="*/ 2960914 h 3004457"/>
                  <a:gd name="connsiteX59" fmla="*/ 5442857 w 5442857"/>
                  <a:gd name="connsiteY59" fmla="*/ 2960914 h 300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5442857" h="3004457">
                    <a:moveTo>
                      <a:pt x="0" y="3004457"/>
                    </a:moveTo>
                    <a:cubicBezTo>
                      <a:pt x="255272" y="2983185"/>
                      <a:pt x="93112" y="3003362"/>
                      <a:pt x="246743" y="2975429"/>
                    </a:cubicBezTo>
                    <a:cubicBezTo>
                      <a:pt x="279917" y="2969397"/>
                      <a:pt x="370562" y="2956174"/>
                      <a:pt x="406400" y="2946400"/>
                    </a:cubicBezTo>
                    <a:cubicBezTo>
                      <a:pt x="435921" y="2938349"/>
                      <a:pt x="463616" y="2924009"/>
                      <a:pt x="493486" y="2917371"/>
                    </a:cubicBezTo>
                    <a:cubicBezTo>
                      <a:pt x="550942" y="2904603"/>
                      <a:pt x="667657" y="2888343"/>
                      <a:pt x="667657" y="2888343"/>
                    </a:cubicBezTo>
                    <a:cubicBezTo>
                      <a:pt x="687009" y="2878667"/>
                      <a:pt x="705188" y="2866156"/>
                      <a:pt x="725714" y="2859314"/>
                    </a:cubicBezTo>
                    <a:cubicBezTo>
                      <a:pt x="842933" y="2820241"/>
                      <a:pt x="765417" y="2877847"/>
                      <a:pt x="914400" y="2815771"/>
                    </a:cubicBezTo>
                    <a:cubicBezTo>
                      <a:pt x="972457" y="2791581"/>
                      <a:pt x="1028903" y="2763089"/>
                      <a:pt x="1088571" y="2743200"/>
                    </a:cubicBezTo>
                    <a:cubicBezTo>
                      <a:pt x="1103085" y="2738362"/>
                      <a:pt x="1118430" y="2735528"/>
                      <a:pt x="1132114" y="2728686"/>
                    </a:cubicBezTo>
                    <a:cubicBezTo>
                      <a:pt x="1173111" y="2708188"/>
                      <a:pt x="1257258" y="2650095"/>
                      <a:pt x="1291771" y="2627086"/>
                    </a:cubicBezTo>
                    <a:cubicBezTo>
                      <a:pt x="1306285" y="2617410"/>
                      <a:pt x="1322979" y="2610392"/>
                      <a:pt x="1335314" y="2598057"/>
                    </a:cubicBezTo>
                    <a:cubicBezTo>
                      <a:pt x="1349828" y="2583543"/>
                      <a:pt x="1361451" y="2565393"/>
                      <a:pt x="1378857" y="2554514"/>
                    </a:cubicBezTo>
                    <a:cubicBezTo>
                      <a:pt x="1400951" y="2540706"/>
                      <a:pt x="1427238" y="2535162"/>
                      <a:pt x="1451428" y="2525486"/>
                    </a:cubicBezTo>
                    <a:lnTo>
                      <a:pt x="1582057" y="2423886"/>
                    </a:lnTo>
                    <a:cubicBezTo>
                      <a:pt x="1601231" y="2409137"/>
                      <a:pt x="1618477" y="2391161"/>
                      <a:pt x="1640114" y="2380343"/>
                    </a:cubicBezTo>
                    <a:cubicBezTo>
                      <a:pt x="1693593" y="2353603"/>
                      <a:pt x="1710171" y="2349641"/>
                      <a:pt x="1756228" y="2307771"/>
                    </a:cubicBezTo>
                    <a:cubicBezTo>
                      <a:pt x="1791667" y="2275554"/>
                      <a:pt x="1823961" y="2240038"/>
                      <a:pt x="1857828" y="2206171"/>
                    </a:cubicBezTo>
                    <a:cubicBezTo>
                      <a:pt x="1872342" y="2191657"/>
                      <a:pt x="1889055" y="2179050"/>
                      <a:pt x="1901371" y="2162629"/>
                    </a:cubicBezTo>
                    <a:lnTo>
                      <a:pt x="1988457" y="2046514"/>
                    </a:lnTo>
                    <a:cubicBezTo>
                      <a:pt x="1993295" y="2032000"/>
                      <a:pt x="1998945" y="2017731"/>
                      <a:pt x="2002971" y="2002971"/>
                    </a:cubicBezTo>
                    <a:cubicBezTo>
                      <a:pt x="2013468" y="1964481"/>
                      <a:pt x="2009870" y="1920053"/>
                      <a:pt x="2032000" y="1886857"/>
                    </a:cubicBezTo>
                    <a:lnTo>
                      <a:pt x="2061028" y="1843314"/>
                    </a:lnTo>
                    <a:cubicBezTo>
                      <a:pt x="2065866" y="1814286"/>
                      <a:pt x="2069159" y="1784957"/>
                      <a:pt x="2075543" y="1756229"/>
                    </a:cubicBezTo>
                    <a:cubicBezTo>
                      <a:pt x="2078862" y="1741294"/>
                      <a:pt x="2086617" y="1727594"/>
                      <a:pt x="2090057" y="1712686"/>
                    </a:cubicBezTo>
                    <a:cubicBezTo>
                      <a:pt x="2101151" y="1664610"/>
                      <a:pt x="2109410" y="1615924"/>
                      <a:pt x="2119086" y="1567543"/>
                    </a:cubicBezTo>
                    <a:cubicBezTo>
                      <a:pt x="2126910" y="1528422"/>
                      <a:pt x="2138438" y="1490134"/>
                      <a:pt x="2148114" y="1451429"/>
                    </a:cubicBezTo>
                    <a:cubicBezTo>
                      <a:pt x="2152952" y="1432076"/>
                      <a:pt x="2156319" y="1412295"/>
                      <a:pt x="2162628" y="1393371"/>
                    </a:cubicBezTo>
                    <a:cubicBezTo>
                      <a:pt x="2206663" y="1261274"/>
                      <a:pt x="2139122" y="1469886"/>
                      <a:pt x="2191657" y="1277257"/>
                    </a:cubicBezTo>
                    <a:cubicBezTo>
                      <a:pt x="2199708" y="1247736"/>
                      <a:pt x="2211010" y="1219200"/>
                      <a:pt x="2220686" y="1190171"/>
                    </a:cubicBezTo>
                    <a:lnTo>
                      <a:pt x="2235200" y="1146629"/>
                    </a:lnTo>
                    <a:cubicBezTo>
                      <a:pt x="2242935" y="1100220"/>
                      <a:pt x="2260658" y="979600"/>
                      <a:pt x="2278743" y="943429"/>
                    </a:cubicBezTo>
                    <a:lnTo>
                      <a:pt x="2307771" y="885371"/>
                    </a:lnTo>
                    <a:cubicBezTo>
                      <a:pt x="2344586" y="701306"/>
                      <a:pt x="2295253" y="900069"/>
                      <a:pt x="2351314" y="769257"/>
                    </a:cubicBezTo>
                    <a:cubicBezTo>
                      <a:pt x="2359172" y="750922"/>
                      <a:pt x="2360096" y="730307"/>
                      <a:pt x="2365828" y="711200"/>
                    </a:cubicBezTo>
                    <a:cubicBezTo>
                      <a:pt x="2374621" y="681892"/>
                      <a:pt x="2387436" y="653799"/>
                      <a:pt x="2394857" y="624114"/>
                    </a:cubicBezTo>
                    <a:cubicBezTo>
                      <a:pt x="2404533" y="585409"/>
                      <a:pt x="2416062" y="547121"/>
                      <a:pt x="2423886" y="508000"/>
                    </a:cubicBezTo>
                    <a:cubicBezTo>
                      <a:pt x="2435392" y="450467"/>
                      <a:pt x="2461442" y="308247"/>
                      <a:pt x="2481943" y="246743"/>
                    </a:cubicBezTo>
                    <a:lnTo>
                      <a:pt x="2510971" y="159657"/>
                    </a:lnTo>
                    <a:lnTo>
                      <a:pt x="2525486" y="116114"/>
                    </a:lnTo>
                    <a:cubicBezTo>
                      <a:pt x="2537291" y="80699"/>
                      <a:pt x="2540891" y="57166"/>
                      <a:pt x="2569028" y="29029"/>
                    </a:cubicBezTo>
                    <a:cubicBezTo>
                      <a:pt x="2581363" y="16694"/>
                      <a:pt x="2598057" y="9676"/>
                      <a:pt x="2612571" y="0"/>
                    </a:cubicBezTo>
                    <a:cubicBezTo>
                      <a:pt x="2789702" y="531370"/>
                      <a:pt x="2612565" y="-14883"/>
                      <a:pt x="2641600" y="1582057"/>
                    </a:cubicBezTo>
                    <a:cubicBezTo>
                      <a:pt x="2642447" y="1628634"/>
                      <a:pt x="2667709" y="1657492"/>
                      <a:pt x="2685143" y="1698171"/>
                    </a:cubicBezTo>
                    <a:cubicBezTo>
                      <a:pt x="2716396" y="1771094"/>
                      <a:pt x="2677370" y="1723769"/>
                      <a:pt x="2743200" y="1814286"/>
                    </a:cubicBezTo>
                    <a:cubicBezTo>
                      <a:pt x="2765425" y="1844845"/>
                      <a:pt x="2793099" y="1871142"/>
                      <a:pt x="2815771" y="1901371"/>
                    </a:cubicBezTo>
                    <a:cubicBezTo>
                      <a:pt x="2836704" y="1929281"/>
                      <a:pt x="2854476" y="1959428"/>
                      <a:pt x="2873828" y="1988457"/>
                    </a:cubicBezTo>
                    <a:cubicBezTo>
                      <a:pt x="2883504" y="2002971"/>
                      <a:pt x="2890522" y="2019665"/>
                      <a:pt x="2902857" y="2032000"/>
                    </a:cubicBezTo>
                    <a:lnTo>
                      <a:pt x="2946400" y="2075543"/>
                    </a:lnTo>
                    <a:cubicBezTo>
                      <a:pt x="2956076" y="2094895"/>
                      <a:pt x="2964296" y="2115047"/>
                      <a:pt x="2975428" y="2133600"/>
                    </a:cubicBezTo>
                    <a:cubicBezTo>
                      <a:pt x="3034053" y="2231309"/>
                      <a:pt x="3021464" y="2199365"/>
                      <a:pt x="3077028" y="2278743"/>
                    </a:cubicBezTo>
                    <a:cubicBezTo>
                      <a:pt x="3097035" y="2307325"/>
                      <a:pt x="3114153" y="2337918"/>
                      <a:pt x="3135086" y="2365829"/>
                    </a:cubicBezTo>
                    <a:cubicBezTo>
                      <a:pt x="3153774" y="2390746"/>
                      <a:pt x="3190680" y="2437720"/>
                      <a:pt x="3207657" y="2467429"/>
                    </a:cubicBezTo>
                    <a:cubicBezTo>
                      <a:pt x="3296925" y="2623645"/>
                      <a:pt x="3152711" y="2399523"/>
                      <a:pt x="3294743" y="2612571"/>
                    </a:cubicBezTo>
                    <a:cubicBezTo>
                      <a:pt x="3314095" y="2641600"/>
                      <a:pt x="3328130" y="2674987"/>
                      <a:pt x="3352800" y="2699657"/>
                    </a:cubicBezTo>
                    <a:cubicBezTo>
                      <a:pt x="3386667" y="2733524"/>
                      <a:pt x="3429758" y="2760188"/>
                      <a:pt x="3454400" y="2801257"/>
                    </a:cubicBezTo>
                    <a:cubicBezTo>
                      <a:pt x="3468914" y="2825448"/>
                      <a:pt x="3469806" y="2871795"/>
                      <a:pt x="3497943" y="2873829"/>
                    </a:cubicBezTo>
                    <a:cubicBezTo>
                      <a:pt x="3884013" y="2901738"/>
                      <a:pt x="4272038" y="2883505"/>
                      <a:pt x="4659086" y="2888343"/>
                    </a:cubicBezTo>
                    <a:cubicBezTo>
                      <a:pt x="4847563" y="2919755"/>
                      <a:pt x="4684811" y="2894427"/>
                      <a:pt x="5021943" y="2931886"/>
                    </a:cubicBezTo>
                    <a:cubicBezTo>
                      <a:pt x="5094116" y="2939905"/>
                      <a:pt x="5245025" y="2957554"/>
                      <a:pt x="5312228" y="2960914"/>
                    </a:cubicBezTo>
                    <a:cubicBezTo>
                      <a:pt x="5355717" y="2963088"/>
                      <a:pt x="5399314" y="2960914"/>
                      <a:pt x="5442857" y="2960914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72ED68-18E6-B64C-AA0E-B9C6E93CD840}"/>
                </a:ext>
              </a:extLst>
            </p:cNvPr>
            <p:cNvSpPr txBox="1"/>
            <p:nvPr/>
          </p:nvSpPr>
          <p:spPr>
            <a:xfrm>
              <a:off x="10710430" y="1936708"/>
              <a:ext cx="16423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Blue = R</a:t>
              </a:r>
            </a:p>
            <a:p>
              <a:r>
                <a:rPr lang="en-US" dirty="0"/>
                <a:t>Red = C</a:t>
              </a:r>
            </a:p>
            <a:p>
              <a:r>
                <a:rPr lang="en-US" dirty="0"/>
                <a:t>Green = P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3003D8-FA37-A843-9A4E-0D3025166E4C}"/>
              </a:ext>
            </a:extLst>
          </p:cNvPr>
          <p:cNvCxnSpPr/>
          <p:nvPr/>
        </p:nvCxnSpPr>
        <p:spPr>
          <a:xfrm>
            <a:off x="9027885" y="1327108"/>
            <a:ext cx="0" cy="1219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61C0FD-2E9E-FA44-9B23-F7AF04B2AFCD}"/>
              </a:ext>
            </a:extLst>
          </p:cNvPr>
          <p:cNvSpPr txBox="1"/>
          <p:nvPr/>
        </p:nvSpPr>
        <p:spPr>
          <a:xfrm>
            <a:off x="7445829" y="232229"/>
            <a:ext cx="338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this point, P </a:t>
            </a:r>
            <a:r>
              <a:rPr lang="en-US" dirty="0" err="1"/>
              <a:t>behaviourally</a:t>
            </a:r>
            <a:r>
              <a:rPr lang="en-US" dirty="0"/>
              <a:t> responds to increases in R density to consume more R than C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7ABA54-EA11-E44E-9757-EF654E9A535D}"/>
              </a:ext>
            </a:extLst>
          </p:cNvPr>
          <p:cNvSpPr txBox="1"/>
          <p:nvPr/>
        </p:nvSpPr>
        <p:spPr>
          <a:xfrm>
            <a:off x="7184571" y="2880745"/>
            <a:ext cx="1669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pulse, more C biomass so P feed more on C (or only C)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C3A40C-A455-474D-ABFE-0B0ABC08038C}"/>
              </a:ext>
            </a:extLst>
          </p:cNvPr>
          <p:cNvCxnSpPr>
            <a:cxnSpLocks/>
          </p:cNvCxnSpPr>
          <p:nvPr/>
        </p:nvCxnSpPr>
        <p:spPr>
          <a:xfrm>
            <a:off x="7801428" y="4081074"/>
            <a:ext cx="0" cy="4183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BFEBA32-10AE-6747-8CD1-93F36756531C}"/>
              </a:ext>
            </a:extLst>
          </p:cNvPr>
          <p:cNvSpPr/>
          <p:nvPr/>
        </p:nvSpPr>
        <p:spPr>
          <a:xfrm>
            <a:off x="8852601" y="1705429"/>
            <a:ext cx="435427" cy="414405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376C25-2066-FE42-80A0-8C4A08F2D615}"/>
              </a:ext>
            </a:extLst>
          </p:cNvPr>
          <p:cNvSpPr txBox="1"/>
          <p:nvPr/>
        </p:nvSpPr>
        <p:spPr>
          <a:xfrm>
            <a:off x="6487886" y="6042026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Period looking at </a:t>
            </a:r>
            <a:r>
              <a:rPr lang="en-US" dirty="0" err="1"/>
              <a:t>omnivory</a:t>
            </a:r>
            <a:r>
              <a:rPr lang="en-US" dirty="0"/>
              <a:t> change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7CEDBE-D2F0-0C4E-88C1-6C6A32AEB35B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605486" y="5181600"/>
            <a:ext cx="1247115" cy="8604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27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FFE3-CB0A-9A48-A215-DB0C1056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</a:t>
            </a:r>
            <a:r>
              <a:rPr lang="en-US" dirty="0" err="1"/>
              <a:t>Omnivory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53DAB-9557-2D42-B067-9D3773D1B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1690688"/>
            <a:ext cx="681082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Top-down driven </a:t>
            </a:r>
            <a:r>
              <a:rPr lang="en-US" dirty="0" err="1"/>
              <a:t>omnivory</a:t>
            </a:r>
            <a:endParaRPr lang="en-US" dirty="0"/>
          </a:p>
          <a:p>
            <a:pPr lvl="1"/>
            <a:r>
              <a:rPr lang="en-US" b="1" dirty="0"/>
              <a:t>Cascading effects </a:t>
            </a:r>
            <a:r>
              <a:rPr lang="en-US" dirty="0"/>
              <a:t>in response to changing P, C, and R densities resultant from instantaneous </a:t>
            </a:r>
            <a:r>
              <a:rPr lang="en-US" dirty="0" err="1"/>
              <a:t>behavioural</a:t>
            </a:r>
            <a:r>
              <a:rPr lang="en-US" dirty="0"/>
              <a:t> response to changing resource densities (i.e., bottom-up driven </a:t>
            </a:r>
            <a:r>
              <a:rPr lang="en-US" dirty="0" err="1"/>
              <a:t>omnivory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 predator biomass increases with resource pulse (lag effect) increases top-heaviness of system, and thus drive top-down cascades that promote </a:t>
            </a:r>
            <a:r>
              <a:rPr lang="en-US" dirty="0" err="1"/>
              <a:t>omnivory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reality even a rapid pulse will send a dynamic “shimmer” that can produce top-down impacts on strength of </a:t>
            </a:r>
            <a:r>
              <a:rPr lang="en-US" dirty="0" err="1"/>
              <a:t>omivory</a:t>
            </a:r>
            <a:r>
              <a:rPr lang="en-US" dirty="0"/>
              <a:t> but these will be in the shadow of the forcing and if the pulse is brief these will be less than long term pulses or regular pulses</a:t>
            </a:r>
          </a:p>
          <a:p>
            <a:pPr lvl="1"/>
            <a:r>
              <a:rPr lang="en-US" dirty="0"/>
              <a:t>Key Examples:</a:t>
            </a:r>
          </a:p>
          <a:p>
            <a:pPr lvl="2"/>
            <a:r>
              <a:rPr lang="en-US" dirty="0"/>
              <a:t>Differing lake trout densities in relation to lake size influence degree of </a:t>
            </a:r>
            <a:r>
              <a:rPr lang="en-US" dirty="0" err="1"/>
              <a:t>omnivory</a:t>
            </a:r>
            <a:r>
              <a:rPr lang="en-US" dirty="0"/>
              <a:t> on cisco vs. zooplankton (high LT density = more </a:t>
            </a:r>
            <a:r>
              <a:rPr lang="en-US" dirty="0" err="1"/>
              <a:t>omnivory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D237E9-BE90-AC44-BE98-EFBC8BBF3DB3}"/>
              </a:ext>
            </a:extLst>
          </p:cNvPr>
          <p:cNvGrpSpPr/>
          <p:nvPr/>
        </p:nvGrpSpPr>
        <p:grpSpPr>
          <a:xfrm>
            <a:off x="8567943" y="441113"/>
            <a:ext cx="2464200" cy="2877916"/>
            <a:chOff x="4195714" y="3485603"/>
            <a:chExt cx="2464200" cy="28779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92E22D6-B606-F242-B4F0-5BA31706E64A}"/>
                </a:ext>
              </a:extLst>
            </p:cNvPr>
            <p:cNvSpPr/>
            <p:nvPr/>
          </p:nvSpPr>
          <p:spPr>
            <a:xfrm>
              <a:off x="4927203" y="4588408"/>
              <a:ext cx="1355834" cy="662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D0C2E9-F98B-7A45-9EBD-16DA88833AF6}"/>
                </a:ext>
              </a:extLst>
            </p:cNvPr>
            <p:cNvSpPr/>
            <p:nvPr/>
          </p:nvSpPr>
          <p:spPr>
            <a:xfrm>
              <a:off x="5204681" y="4099678"/>
              <a:ext cx="777766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FFC4348-1F55-E845-AAC9-ADFCF2874DE4}"/>
                </a:ext>
              </a:extLst>
            </p:cNvPr>
            <p:cNvSpPr/>
            <p:nvPr/>
          </p:nvSpPr>
          <p:spPr>
            <a:xfrm>
              <a:off x="5364976" y="3610947"/>
              <a:ext cx="457176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7713F2-882B-284F-8FBC-17BB0456FE32}"/>
                </a:ext>
              </a:extLst>
            </p:cNvPr>
            <p:cNvSpPr/>
            <p:nvPr/>
          </p:nvSpPr>
          <p:spPr>
            <a:xfrm>
              <a:off x="4808973" y="3501369"/>
              <a:ext cx="45717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/>
                <a:t>P</a:t>
              </a:r>
              <a:endParaRPr lang="en-CA" sz="4000" b="1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AB39EF-9ED5-3341-B3BF-53EF16D75EA2}"/>
                </a:ext>
              </a:extLst>
            </p:cNvPr>
            <p:cNvSpPr/>
            <p:nvPr/>
          </p:nvSpPr>
          <p:spPr>
            <a:xfrm>
              <a:off x="4406843" y="3485603"/>
              <a:ext cx="49209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/>
                <a:t> C</a:t>
              </a:r>
              <a:endParaRPr lang="en-CA" sz="3600" b="1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0CA97CD-F8B0-2249-903A-3DF6DF4EDBA6}"/>
                </a:ext>
              </a:extLst>
            </p:cNvPr>
            <p:cNvSpPr/>
            <p:nvPr/>
          </p:nvSpPr>
          <p:spPr>
            <a:xfrm>
              <a:off x="4195714" y="3988244"/>
              <a:ext cx="49209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/>
                <a:t> R</a:t>
              </a:r>
              <a:endParaRPr lang="en-CA" sz="36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2BD1EF-43BA-1744-8A04-93DD5B689B80}"/>
                </a:ext>
              </a:extLst>
            </p:cNvPr>
            <p:cNvSpPr txBox="1"/>
            <p:nvPr/>
          </p:nvSpPr>
          <p:spPr>
            <a:xfrm>
              <a:off x="4565494" y="5440189"/>
              <a:ext cx="20944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Relatively weak IS</a:t>
              </a:r>
            </a:p>
            <a:p>
              <a:r>
                <a:rPr lang="en-US" b="1" dirty="0"/>
                <a:t>Moderate </a:t>
              </a:r>
              <a:r>
                <a:rPr lang="en-US" b="1" dirty="0" err="1"/>
                <a:t>omnviory</a:t>
              </a:r>
              <a:endParaRPr lang="en-US" b="1" dirty="0"/>
            </a:p>
            <a:p>
              <a:r>
                <a:rPr lang="en-US" b="1" dirty="0"/>
                <a:t>Reflecting R:C ratio</a:t>
              </a:r>
              <a:endParaRPr lang="en-CA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61F33C-C554-2B4D-A129-FE1D67569D5D}"/>
              </a:ext>
            </a:extLst>
          </p:cNvPr>
          <p:cNvGrpSpPr/>
          <p:nvPr/>
        </p:nvGrpSpPr>
        <p:grpSpPr>
          <a:xfrm>
            <a:off x="8305624" y="3855312"/>
            <a:ext cx="2496745" cy="3140520"/>
            <a:chOff x="8857055" y="3429000"/>
            <a:chExt cx="2496745" cy="3140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3DB5836-5A7C-4346-97E3-061108780E18}"/>
                </a:ext>
              </a:extLst>
            </p:cNvPr>
            <p:cNvSpPr/>
            <p:nvPr/>
          </p:nvSpPr>
          <p:spPr>
            <a:xfrm>
              <a:off x="9588544" y="4551617"/>
              <a:ext cx="1728516" cy="662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BE03A2-E097-8E48-9578-6B6FF60E4516}"/>
                </a:ext>
              </a:extLst>
            </p:cNvPr>
            <p:cNvSpPr/>
            <p:nvPr/>
          </p:nvSpPr>
          <p:spPr>
            <a:xfrm>
              <a:off x="10151694" y="4099678"/>
              <a:ext cx="639235" cy="451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B31E0C-3529-6C45-975D-571D64267F79}"/>
                </a:ext>
              </a:extLst>
            </p:cNvPr>
            <p:cNvSpPr/>
            <p:nvPr/>
          </p:nvSpPr>
          <p:spPr>
            <a:xfrm>
              <a:off x="10010178" y="3485603"/>
              <a:ext cx="922266" cy="593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1D209CE-9ED0-EE44-8BDC-574097EF68BD}"/>
                </a:ext>
              </a:extLst>
            </p:cNvPr>
            <p:cNvSpPr/>
            <p:nvPr/>
          </p:nvSpPr>
          <p:spPr>
            <a:xfrm>
              <a:off x="9470314" y="3464578"/>
              <a:ext cx="45717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/>
                <a:t>P</a:t>
              </a:r>
              <a:endParaRPr lang="en-CA" sz="4000" b="1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4B90A69-63C8-2341-A7B7-2782C85CBC87}"/>
                </a:ext>
              </a:extLst>
            </p:cNvPr>
            <p:cNvSpPr/>
            <p:nvPr/>
          </p:nvSpPr>
          <p:spPr>
            <a:xfrm>
              <a:off x="9287954" y="3429000"/>
              <a:ext cx="49209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/>
                <a:t> C</a:t>
              </a:r>
              <a:endParaRPr lang="en-CA" sz="3600" b="1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F636F25-0D8A-E04E-A259-3DC47FEFDC04}"/>
                </a:ext>
              </a:extLst>
            </p:cNvPr>
            <p:cNvSpPr/>
            <p:nvPr/>
          </p:nvSpPr>
          <p:spPr>
            <a:xfrm>
              <a:off x="8857055" y="3951453"/>
              <a:ext cx="49209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/>
                <a:t> R</a:t>
              </a:r>
              <a:endParaRPr lang="en-CA" sz="3600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1E8441-8E42-D746-9289-620F28617026}"/>
                </a:ext>
              </a:extLst>
            </p:cNvPr>
            <p:cNvSpPr txBox="1"/>
            <p:nvPr/>
          </p:nvSpPr>
          <p:spPr>
            <a:xfrm>
              <a:off x="9349149" y="5369191"/>
              <a:ext cx="20046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Relatively Strong IS</a:t>
              </a:r>
            </a:p>
            <a:p>
              <a:r>
                <a:rPr lang="en-US" b="1" dirty="0"/>
                <a:t>Stronger </a:t>
              </a:r>
              <a:r>
                <a:rPr lang="en-US" b="1" dirty="0" err="1"/>
                <a:t>omnviory</a:t>
              </a:r>
              <a:endParaRPr lang="en-US" b="1" dirty="0"/>
            </a:p>
            <a:p>
              <a:r>
                <a:rPr lang="en-US" b="1" dirty="0"/>
                <a:t>Reflecting R:C ratio</a:t>
              </a:r>
              <a:endParaRPr lang="en-CA" b="1" dirty="0"/>
            </a:p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36010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FFE3-CB0A-9A48-A215-DB0C1056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</a:t>
            </a:r>
            <a:r>
              <a:rPr lang="en-US" dirty="0" err="1"/>
              <a:t>Omnivory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53DAB-9557-2D42-B067-9D3773D1B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1690688"/>
            <a:ext cx="681082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Top-down driven </a:t>
            </a:r>
            <a:r>
              <a:rPr lang="en-US" dirty="0" err="1"/>
              <a:t>omnivory</a:t>
            </a:r>
            <a:endParaRPr lang="en-US" dirty="0"/>
          </a:p>
          <a:p>
            <a:pPr lvl="1"/>
            <a:r>
              <a:rPr lang="en-US" b="1" dirty="0"/>
              <a:t>Cascading effects </a:t>
            </a:r>
            <a:r>
              <a:rPr lang="en-US" dirty="0"/>
              <a:t>in response to changing P, C, and R densities resultant from instantaneous </a:t>
            </a:r>
            <a:r>
              <a:rPr lang="en-US" dirty="0" err="1"/>
              <a:t>behavioural</a:t>
            </a:r>
            <a:r>
              <a:rPr lang="en-US" dirty="0"/>
              <a:t> response to changing resource densities (i.e., bottom-up driven </a:t>
            </a:r>
            <a:r>
              <a:rPr lang="en-US" dirty="0" err="1"/>
              <a:t>omnivory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 predator biomass increases with resource pulse (lag effect) increases top-heaviness of system, and thus drive top-down cascades that promote </a:t>
            </a:r>
            <a:r>
              <a:rPr lang="en-US" dirty="0" err="1"/>
              <a:t>omnivory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reality even a rapid pulse will send a dynamic “shimmer” that can produce top-down impacts on strength of </a:t>
            </a:r>
            <a:r>
              <a:rPr lang="en-US" dirty="0" err="1"/>
              <a:t>omivory</a:t>
            </a:r>
            <a:r>
              <a:rPr lang="en-US" dirty="0"/>
              <a:t> but these will be in the shadow of the forcing and if the pulse is brief these will be less than long term pulses or regular pulses</a:t>
            </a:r>
          </a:p>
          <a:p>
            <a:pPr lvl="1"/>
            <a:r>
              <a:rPr lang="en-US" dirty="0"/>
              <a:t>Key Examples:</a:t>
            </a:r>
          </a:p>
          <a:p>
            <a:pPr lvl="2"/>
            <a:r>
              <a:rPr lang="en-US" dirty="0"/>
              <a:t>Differing lake trout densities in relation to lake size influence degree of </a:t>
            </a:r>
            <a:r>
              <a:rPr lang="en-US" dirty="0" err="1"/>
              <a:t>omnivory</a:t>
            </a:r>
            <a:r>
              <a:rPr lang="en-US" dirty="0"/>
              <a:t> on cisco vs. zooplankton (high LT density = more </a:t>
            </a:r>
            <a:r>
              <a:rPr lang="en-US" dirty="0" err="1"/>
              <a:t>omnivory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12C5D6-B1E4-E046-BF29-728F9AEC8CAF}"/>
              </a:ext>
            </a:extLst>
          </p:cNvPr>
          <p:cNvGrpSpPr/>
          <p:nvPr/>
        </p:nvGrpSpPr>
        <p:grpSpPr>
          <a:xfrm>
            <a:off x="6487886" y="72416"/>
            <a:ext cx="6110514" cy="6615941"/>
            <a:chOff x="6487886" y="72416"/>
            <a:chExt cx="6110514" cy="661594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452C2A0-4F2C-E949-94F7-25235CCB9E7C}"/>
                </a:ext>
              </a:extLst>
            </p:cNvPr>
            <p:cNvGrpSpPr/>
            <p:nvPr/>
          </p:nvGrpSpPr>
          <p:grpSpPr>
            <a:xfrm>
              <a:off x="6800725" y="1936708"/>
              <a:ext cx="5797675" cy="4267367"/>
              <a:chOff x="6800725" y="1936708"/>
              <a:chExt cx="5797675" cy="426736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6AF685C-76C2-724D-98F0-AB5E3D048073}"/>
                  </a:ext>
                </a:extLst>
              </p:cNvPr>
              <p:cNvGrpSpPr/>
              <p:nvPr/>
            </p:nvGrpSpPr>
            <p:grpSpPr>
              <a:xfrm>
                <a:off x="6800725" y="2075543"/>
                <a:ext cx="5797675" cy="4128532"/>
                <a:chOff x="6800725" y="2075543"/>
                <a:chExt cx="5797675" cy="4128532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79BD047E-70A5-FF44-94A0-109239B4FB7E}"/>
                    </a:ext>
                  </a:extLst>
                </p:cNvPr>
                <p:cNvCxnSpPr/>
                <p:nvPr/>
              </p:nvCxnSpPr>
              <p:spPr>
                <a:xfrm>
                  <a:off x="7170057" y="2075543"/>
                  <a:ext cx="0" cy="3628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F1E4F820-8315-6149-A568-7CB44D4431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70057" y="5704114"/>
                  <a:ext cx="4361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E1FDA48-B6D3-2F45-88E3-25FE4F3B86F0}"/>
                    </a:ext>
                  </a:extLst>
                </p:cNvPr>
                <p:cNvSpPr txBox="1"/>
                <p:nvPr/>
              </p:nvSpPr>
              <p:spPr>
                <a:xfrm>
                  <a:off x="7982857" y="5834743"/>
                  <a:ext cx="2336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Time 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F6A086F-C83F-6846-BC6A-BB1CC3A58893}"/>
                    </a:ext>
                  </a:extLst>
                </p:cNvPr>
                <p:cNvSpPr txBox="1"/>
                <p:nvPr/>
              </p:nvSpPr>
              <p:spPr>
                <a:xfrm rot="16200000">
                  <a:off x="5999780" y="3681691"/>
                  <a:ext cx="19712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Density/Biomass</a:t>
                  </a:r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6331616C-562B-A647-9559-37A678A72331}"/>
                    </a:ext>
                  </a:extLst>
                </p:cNvPr>
                <p:cNvSpPr/>
                <p:nvPr/>
              </p:nvSpPr>
              <p:spPr>
                <a:xfrm>
                  <a:off x="7155543" y="2670629"/>
                  <a:ext cx="4574226" cy="2510971"/>
                </a:xfrm>
                <a:custGeom>
                  <a:avLst/>
                  <a:gdLst>
                    <a:gd name="connsiteX0" fmla="*/ 0 w 4574226"/>
                    <a:gd name="connsiteY0" fmla="*/ 2235200 h 2510971"/>
                    <a:gd name="connsiteX1" fmla="*/ 101600 w 4574226"/>
                    <a:gd name="connsiteY1" fmla="*/ 2249714 h 2510971"/>
                    <a:gd name="connsiteX2" fmla="*/ 159657 w 4574226"/>
                    <a:gd name="connsiteY2" fmla="*/ 2264228 h 2510971"/>
                    <a:gd name="connsiteX3" fmla="*/ 319314 w 4574226"/>
                    <a:gd name="connsiteY3" fmla="*/ 2249714 h 2510971"/>
                    <a:gd name="connsiteX4" fmla="*/ 406400 w 4574226"/>
                    <a:gd name="connsiteY4" fmla="*/ 2220685 h 2510971"/>
                    <a:gd name="connsiteX5" fmla="*/ 449943 w 4574226"/>
                    <a:gd name="connsiteY5" fmla="*/ 2206171 h 2510971"/>
                    <a:gd name="connsiteX6" fmla="*/ 493486 w 4574226"/>
                    <a:gd name="connsiteY6" fmla="*/ 2177142 h 2510971"/>
                    <a:gd name="connsiteX7" fmla="*/ 551543 w 4574226"/>
                    <a:gd name="connsiteY7" fmla="*/ 2162628 h 2510971"/>
                    <a:gd name="connsiteX8" fmla="*/ 725714 w 4574226"/>
                    <a:gd name="connsiteY8" fmla="*/ 2133600 h 2510971"/>
                    <a:gd name="connsiteX9" fmla="*/ 928914 w 4574226"/>
                    <a:gd name="connsiteY9" fmla="*/ 2104571 h 2510971"/>
                    <a:gd name="connsiteX10" fmla="*/ 1016000 w 4574226"/>
                    <a:gd name="connsiteY10" fmla="*/ 2075542 h 2510971"/>
                    <a:gd name="connsiteX11" fmla="*/ 1059543 w 4574226"/>
                    <a:gd name="connsiteY11" fmla="*/ 2061028 h 2510971"/>
                    <a:gd name="connsiteX12" fmla="*/ 1190171 w 4574226"/>
                    <a:gd name="connsiteY12" fmla="*/ 1988457 h 2510971"/>
                    <a:gd name="connsiteX13" fmla="*/ 1219200 w 4574226"/>
                    <a:gd name="connsiteY13" fmla="*/ 1944914 h 2510971"/>
                    <a:gd name="connsiteX14" fmla="*/ 1306286 w 4574226"/>
                    <a:gd name="connsiteY14" fmla="*/ 1886857 h 2510971"/>
                    <a:gd name="connsiteX15" fmla="*/ 1349828 w 4574226"/>
                    <a:gd name="connsiteY15" fmla="*/ 1857828 h 2510971"/>
                    <a:gd name="connsiteX16" fmla="*/ 1480457 w 4574226"/>
                    <a:gd name="connsiteY16" fmla="*/ 1741714 h 2510971"/>
                    <a:gd name="connsiteX17" fmla="*/ 1509486 w 4574226"/>
                    <a:gd name="connsiteY17" fmla="*/ 1654628 h 2510971"/>
                    <a:gd name="connsiteX18" fmla="*/ 1611086 w 4574226"/>
                    <a:gd name="connsiteY18" fmla="*/ 1524000 h 2510971"/>
                    <a:gd name="connsiteX19" fmla="*/ 1654628 w 4574226"/>
                    <a:gd name="connsiteY19" fmla="*/ 1494971 h 2510971"/>
                    <a:gd name="connsiteX20" fmla="*/ 1669143 w 4574226"/>
                    <a:gd name="connsiteY20" fmla="*/ 1132114 h 2510971"/>
                    <a:gd name="connsiteX21" fmla="*/ 1683657 w 4574226"/>
                    <a:gd name="connsiteY21" fmla="*/ 841828 h 2510971"/>
                    <a:gd name="connsiteX22" fmla="*/ 1698171 w 4574226"/>
                    <a:gd name="connsiteY22" fmla="*/ 798285 h 2510971"/>
                    <a:gd name="connsiteX23" fmla="*/ 1741714 w 4574226"/>
                    <a:gd name="connsiteY23" fmla="*/ 769257 h 2510971"/>
                    <a:gd name="connsiteX24" fmla="*/ 1814286 w 4574226"/>
                    <a:gd name="connsiteY24" fmla="*/ 638628 h 2510971"/>
                    <a:gd name="connsiteX25" fmla="*/ 1843314 w 4574226"/>
                    <a:gd name="connsiteY25" fmla="*/ 595085 h 2510971"/>
                    <a:gd name="connsiteX26" fmla="*/ 1872343 w 4574226"/>
                    <a:gd name="connsiteY26" fmla="*/ 508000 h 2510971"/>
                    <a:gd name="connsiteX27" fmla="*/ 1857828 w 4574226"/>
                    <a:gd name="connsiteY27" fmla="*/ 319314 h 2510971"/>
                    <a:gd name="connsiteX28" fmla="*/ 1843314 w 4574226"/>
                    <a:gd name="connsiteY28" fmla="*/ 261257 h 2510971"/>
                    <a:gd name="connsiteX29" fmla="*/ 1857828 w 4574226"/>
                    <a:gd name="connsiteY29" fmla="*/ 0 h 2510971"/>
                    <a:gd name="connsiteX30" fmla="*/ 1944914 w 4574226"/>
                    <a:gd name="connsiteY30" fmla="*/ 43542 h 2510971"/>
                    <a:gd name="connsiteX31" fmla="*/ 1973943 w 4574226"/>
                    <a:gd name="connsiteY31" fmla="*/ 87085 h 2510971"/>
                    <a:gd name="connsiteX32" fmla="*/ 2017486 w 4574226"/>
                    <a:gd name="connsiteY32" fmla="*/ 174171 h 2510971"/>
                    <a:gd name="connsiteX33" fmla="*/ 2046514 w 4574226"/>
                    <a:gd name="connsiteY33" fmla="*/ 261257 h 2510971"/>
                    <a:gd name="connsiteX34" fmla="*/ 2061028 w 4574226"/>
                    <a:gd name="connsiteY34" fmla="*/ 304800 h 2510971"/>
                    <a:gd name="connsiteX35" fmla="*/ 2090057 w 4574226"/>
                    <a:gd name="connsiteY35" fmla="*/ 420914 h 2510971"/>
                    <a:gd name="connsiteX36" fmla="*/ 2104571 w 4574226"/>
                    <a:gd name="connsiteY36" fmla="*/ 478971 h 2510971"/>
                    <a:gd name="connsiteX37" fmla="*/ 2119086 w 4574226"/>
                    <a:gd name="connsiteY37" fmla="*/ 595085 h 2510971"/>
                    <a:gd name="connsiteX38" fmla="*/ 2133600 w 4574226"/>
                    <a:gd name="connsiteY38" fmla="*/ 667657 h 2510971"/>
                    <a:gd name="connsiteX39" fmla="*/ 2148114 w 4574226"/>
                    <a:gd name="connsiteY39" fmla="*/ 769257 h 2510971"/>
                    <a:gd name="connsiteX40" fmla="*/ 2177143 w 4574226"/>
                    <a:gd name="connsiteY40" fmla="*/ 943428 h 2510971"/>
                    <a:gd name="connsiteX41" fmla="*/ 2206171 w 4574226"/>
                    <a:gd name="connsiteY41" fmla="*/ 1132114 h 2510971"/>
                    <a:gd name="connsiteX42" fmla="*/ 2220686 w 4574226"/>
                    <a:gd name="connsiteY42" fmla="*/ 1233714 h 2510971"/>
                    <a:gd name="connsiteX43" fmla="*/ 2249714 w 4574226"/>
                    <a:gd name="connsiteY43" fmla="*/ 1349828 h 2510971"/>
                    <a:gd name="connsiteX44" fmla="*/ 2264228 w 4574226"/>
                    <a:gd name="connsiteY44" fmla="*/ 1407885 h 2510971"/>
                    <a:gd name="connsiteX45" fmla="*/ 2307771 w 4574226"/>
                    <a:gd name="connsiteY45" fmla="*/ 1538514 h 2510971"/>
                    <a:gd name="connsiteX46" fmla="*/ 2336800 w 4574226"/>
                    <a:gd name="connsiteY46" fmla="*/ 1640114 h 2510971"/>
                    <a:gd name="connsiteX47" fmla="*/ 2365828 w 4574226"/>
                    <a:gd name="connsiteY47" fmla="*/ 1727200 h 2510971"/>
                    <a:gd name="connsiteX48" fmla="*/ 2394857 w 4574226"/>
                    <a:gd name="connsiteY48" fmla="*/ 1770742 h 2510971"/>
                    <a:gd name="connsiteX49" fmla="*/ 2467428 w 4574226"/>
                    <a:gd name="connsiteY49" fmla="*/ 1901371 h 2510971"/>
                    <a:gd name="connsiteX50" fmla="*/ 2510971 w 4574226"/>
                    <a:gd name="connsiteY50" fmla="*/ 1930400 h 2510971"/>
                    <a:gd name="connsiteX51" fmla="*/ 2583543 w 4574226"/>
                    <a:gd name="connsiteY51" fmla="*/ 2002971 h 2510971"/>
                    <a:gd name="connsiteX52" fmla="*/ 2670628 w 4574226"/>
                    <a:gd name="connsiteY52" fmla="*/ 2075542 h 2510971"/>
                    <a:gd name="connsiteX53" fmla="*/ 2801257 w 4574226"/>
                    <a:gd name="connsiteY53" fmla="*/ 2220685 h 2510971"/>
                    <a:gd name="connsiteX54" fmla="*/ 2844800 w 4574226"/>
                    <a:gd name="connsiteY54" fmla="*/ 2264228 h 2510971"/>
                    <a:gd name="connsiteX55" fmla="*/ 2989943 w 4574226"/>
                    <a:gd name="connsiteY55" fmla="*/ 2351314 h 2510971"/>
                    <a:gd name="connsiteX56" fmla="*/ 3091543 w 4574226"/>
                    <a:gd name="connsiteY56" fmla="*/ 2394857 h 2510971"/>
                    <a:gd name="connsiteX57" fmla="*/ 3135086 w 4574226"/>
                    <a:gd name="connsiteY57" fmla="*/ 2423885 h 2510971"/>
                    <a:gd name="connsiteX58" fmla="*/ 3236686 w 4574226"/>
                    <a:gd name="connsiteY58" fmla="*/ 2452914 h 2510971"/>
                    <a:gd name="connsiteX59" fmla="*/ 3280228 w 4574226"/>
                    <a:gd name="connsiteY59" fmla="*/ 2467428 h 2510971"/>
                    <a:gd name="connsiteX60" fmla="*/ 3338286 w 4574226"/>
                    <a:gd name="connsiteY60" fmla="*/ 2481942 h 2510971"/>
                    <a:gd name="connsiteX61" fmla="*/ 3381828 w 4574226"/>
                    <a:gd name="connsiteY61" fmla="*/ 2496457 h 2510971"/>
                    <a:gd name="connsiteX62" fmla="*/ 3454400 w 4574226"/>
                    <a:gd name="connsiteY62" fmla="*/ 2510971 h 2510971"/>
                    <a:gd name="connsiteX63" fmla="*/ 3904343 w 4574226"/>
                    <a:gd name="connsiteY63" fmla="*/ 2481942 h 2510971"/>
                    <a:gd name="connsiteX64" fmla="*/ 3976914 w 4574226"/>
                    <a:gd name="connsiteY64" fmla="*/ 2452914 h 2510971"/>
                    <a:gd name="connsiteX65" fmla="*/ 4020457 w 4574226"/>
                    <a:gd name="connsiteY65" fmla="*/ 2438400 h 2510971"/>
                    <a:gd name="connsiteX66" fmla="*/ 4078514 w 4574226"/>
                    <a:gd name="connsiteY66" fmla="*/ 2423885 h 2510971"/>
                    <a:gd name="connsiteX67" fmla="*/ 4180114 w 4574226"/>
                    <a:gd name="connsiteY67" fmla="*/ 2380342 h 2510971"/>
                    <a:gd name="connsiteX68" fmla="*/ 4238171 w 4574226"/>
                    <a:gd name="connsiteY68" fmla="*/ 2365828 h 2510971"/>
                    <a:gd name="connsiteX69" fmla="*/ 4412343 w 4574226"/>
                    <a:gd name="connsiteY69" fmla="*/ 2336800 h 2510971"/>
                    <a:gd name="connsiteX70" fmla="*/ 4572000 w 4574226"/>
                    <a:gd name="connsiteY70" fmla="*/ 2322285 h 2510971"/>
                    <a:gd name="connsiteX71" fmla="*/ 4542971 w 4574226"/>
                    <a:gd name="connsiteY71" fmla="*/ 2307771 h 2510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4574226" h="2510971">
                      <a:moveTo>
                        <a:pt x="0" y="2235200"/>
                      </a:moveTo>
                      <a:cubicBezTo>
                        <a:pt x="33867" y="2240038"/>
                        <a:pt x="67941" y="2243594"/>
                        <a:pt x="101600" y="2249714"/>
                      </a:cubicBezTo>
                      <a:cubicBezTo>
                        <a:pt x="121226" y="2253282"/>
                        <a:pt x="139709" y="2264228"/>
                        <a:pt x="159657" y="2264228"/>
                      </a:cubicBezTo>
                      <a:cubicBezTo>
                        <a:pt x="213095" y="2264228"/>
                        <a:pt x="266095" y="2254552"/>
                        <a:pt x="319314" y="2249714"/>
                      </a:cubicBezTo>
                      <a:lnTo>
                        <a:pt x="406400" y="2220685"/>
                      </a:lnTo>
                      <a:lnTo>
                        <a:pt x="449943" y="2206171"/>
                      </a:lnTo>
                      <a:cubicBezTo>
                        <a:pt x="464457" y="2196495"/>
                        <a:pt x="477452" y="2184014"/>
                        <a:pt x="493486" y="2177142"/>
                      </a:cubicBezTo>
                      <a:cubicBezTo>
                        <a:pt x="511821" y="2169284"/>
                        <a:pt x="531937" y="2166304"/>
                        <a:pt x="551543" y="2162628"/>
                      </a:cubicBezTo>
                      <a:cubicBezTo>
                        <a:pt x="609393" y="2151781"/>
                        <a:pt x="667657" y="2143276"/>
                        <a:pt x="725714" y="2133600"/>
                      </a:cubicBezTo>
                      <a:cubicBezTo>
                        <a:pt x="851296" y="2112670"/>
                        <a:pt x="783570" y="2122739"/>
                        <a:pt x="928914" y="2104571"/>
                      </a:cubicBezTo>
                      <a:lnTo>
                        <a:pt x="1016000" y="2075542"/>
                      </a:lnTo>
                      <a:cubicBezTo>
                        <a:pt x="1030514" y="2070704"/>
                        <a:pt x="1046813" y="2069515"/>
                        <a:pt x="1059543" y="2061028"/>
                      </a:cubicBezTo>
                      <a:cubicBezTo>
                        <a:pt x="1159358" y="1994484"/>
                        <a:pt x="1113530" y="2014003"/>
                        <a:pt x="1190171" y="1988457"/>
                      </a:cubicBezTo>
                      <a:cubicBezTo>
                        <a:pt x="1199847" y="1973943"/>
                        <a:pt x="1206072" y="1956401"/>
                        <a:pt x="1219200" y="1944914"/>
                      </a:cubicBezTo>
                      <a:cubicBezTo>
                        <a:pt x="1245456" y="1921940"/>
                        <a:pt x="1277257" y="1906210"/>
                        <a:pt x="1306286" y="1886857"/>
                      </a:cubicBezTo>
                      <a:cubicBezTo>
                        <a:pt x="1320800" y="1877181"/>
                        <a:pt x="1337493" y="1870163"/>
                        <a:pt x="1349828" y="1857828"/>
                      </a:cubicBezTo>
                      <a:cubicBezTo>
                        <a:pt x="1449249" y="1758407"/>
                        <a:pt x="1402756" y="1793514"/>
                        <a:pt x="1480457" y="1741714"/>
                      </a:cubicBezTo>
                      <a:cubicBezTo>
                        <a:pt x="1490133" y="1712685"/>
                        <a:pt x="1492513" y="1680088"/>
                        <a:pt x="1509486" y="1654628"/>
                      </a:cubicBezTo>
                      <a:cubicBezTo>
                        <a:pt x="1549948" y="1593934"/>
                        <a:pt x="1559924" y="1566635"/>
                        <a:pt x="1611086" y="1524000"/>
                      </a:cubicBezTo>
                      <a:cubicBezTo>
                        <a:pt x="1624487" y="1512833"/>
                        <a:pt x="1640114" y="1504647"/>
                        <a:pt x="1654628" y="1494971"/>
                      </a:cubicBezTo>
                      <a:cubicBezTo>
                        <a:pt x="1659466" y="1374019"/>
                        <a:pt x="1663768" y="1253044"/>
                        <a:pt x="1669143" y="1132114"/>
                      </a:cubicBezTo>
                      <a:cubicBezTo>
                        <a:pt x="1673445" y="1035327"/>
                        <a:pt x="1675264" y="938347"/>
                        <a:pt x="1683657" y="841828"/>
                      </a:cubicBezTo>
                      <a:cubicBezTo>
                        <a:pt x="1684982" y="826586"/>
                        <a:pt x="1688614" y="810232"/>
                        <a:pt x="1698171" y="798285"/>
                      </a:cubicBezTo>
                      <a:cubicBezTo>
                        <a:pt x="1709068" y="784664"/>
                        <a:pt x="1727200" y="778933"/>
                        <a:pt x="1741714" y="769257"/>
                      </a:cubicBezTo>
                      <a:cubicBezTo>
                        <a:pt x="1767261" y="692615"/>
                        <a:pt x="1747741" y="738446"/>
                        <a:pt x="1814286" y="638628"/>
                      </a:cubicBezTo>
                      <a:cubicBezTo>
                        <a:pt x="1823962" y="624114"/>
                        <a:pt x="1837798" y="611634"/>
                        <a:pt x="1843314" y="595085"/>
                      </a:cubicBezTo>
                      <a:lnTo>
                        <a:pt x="1872343" y="508000"/>
                      </a:lnTo>
                      <a:cubicBezTo>
                        <a:pt x="1867505" y="445105"/>
                        <a:pt x="1865199" y="381963"/>
                        <a:pt x="1857828" y="319314"/>
                      </a:cubicBezTo>
                      <a:cubicBezTo>
                        <a:pt x="1855497" y="299503"/>
                        <a:pt x="1843314" y="281205"/>
                        <a:pt x="1843314" y="261257"/>
                      </a:cubicBezTo>
                      <a:cubicBezTo>
                        <a:pt x="1843314" y="174037"/>
                        <a:pt x="1852990" y="87086"/>
                        <a:pt x="1857828" y="0"/>
                      </a:cubicBezTo>
                      <a:cubicBezTo>
                        <a:pt x="1893242" y="11804"/>
                        <a:pt x="1916778" y="15406"/>
                        <a:pt x="1944914" y="43542"/>
                      </a:cubicBezTo>
                      <a:cubicBezTo>
                        <a:pt x="1957249" y="55877"/>
                        <a:pt x="1964267" y="72571"/>
                        <a:pt x="1973943" y="87085"/>
                      </a:cubicBezTo>
                      <a:cubicBezTo>
                        <a:pt x="2026875" y="245885"/>
                        <a:pt x="1942456" y="5352"/>
                        <a:pt x="2017486" y="174171"/>
                      </a:cubicBezTo>
                      <a:cubicBezTo>
                        <a:pt x="2029913" y="202133"/>
                        <a:pt x="2036838" y="232228"/>
                        <a:pt x="2046514" y="261257"/>
                      </a:cubicBezTo>
                      <a:cubicBezTo>
                        <a:pt x="2051352" y="275771"/>
                        <a:pt x="2057317" y="289957"/>
                        <a:pt x="2061028" y="304800"/>
                      </a:cubicBezTo>
                      <a:lnTo>
                        <a:pt x="2090057" y="420914"/>
                      </a:lnTo>
                      <a:cubicBezTo>
                        <a:pt x="2094895" y="440266"/>
                        <a:pt x="2102097" y="459177"/>
                        <a:pt x="2104571" y="478971"/>
                      </a:cubicBezTo>
                      <a:cubicBezTo>
                        <a:pt x="2109409" y="517676"/>
                        <a:pt x="2113155" y="556533"/>
                        <a:pt x="2119086" y="595085"/>
                      </a:cubicBezTo>
                      <a:cubicBezTo>
                        <a:pt x="2122837" y="619468"/>
                        <a:pt x="2129544" y="643323"/>
                        <a:pt x="2133600" y="667657"/>
                      </a:cubicBezTo>
                      <a:cubicBezTo>
                        <a:pt x="2139224" y="701402"/>
                        <a:pt x="2142778" y="735465"/>
                        <a:pt x="2148114" y="769257"/>
                      </a:cubicBezTo>
                      <a:cubicBezTo>
                        <a:pt x="2157294" y="827395"/>
                        <a:pt x="2168819" y="885162"/>
                        <a:pt x="2177143" y="943428"/>
                      </a:cubicBezTo>
                      <a:cubicBezTo>
                        <a:pt x="2219208" y="1237887"/>
                        <a:pt x="2165913" y="870440"/>
                        <a:pt x="2206171" y="1132114"/>
                      </a:cubicBezTo>
                      <a:cubicBezTo>
                        <a:pt x="2211373" y="1165927"/>
                        <a:pt x="2213977" y="1200168"/>
                        <a:pt x="2220686" y="1233714"/>
                      </a:cubicBezTo>
                      <a:cubicBezTo>
                        <a:pt x="2228510" y="1272835"/>
                        <a:pt x="2240038" y="1311123"/>
                        <a:pt x="2249714" y="1349828"/>
                      </a:cubicBezTo>
                      <a:cubicBezTo>
                        <a:pt x="2254552" y="1369180"/>
                        <a:pt x="2257920" y="1388961"/>
                        <a:pt x="2264228" y="1407885"/>
                      </a:cubicBezTo>
                      <a:lnTo>
                        <a:pt x="2307771" y="1538514"/>
                      </a:lnTo>
                      <a:cubicBezTo>
                        <a:pt x="2356548" y="1684843"/>
                        <a:pt x="2282129" y="1457874"/>
                        <a:pt x="2336800" y="1640114"/>
                      </a:cubicBezTo>
                      <a:cubicBezTo>
                        <a:pt x="2345592" y="1669422"/>
                        <a:pt x="2348854" y="1701741"/>
                        <a:pt x="2365828" y="1727200"/>
                      </a:cubicBezTo>
                      <a:lnTo>
                        <a:pt x="2394857" y="1770742"/>
                      </a:lnTo>
                      <a:cubicBezTo>
                        <a:pt x="2422902" y="1854877"/>
                        <a:pt x="2407264" y="1851233"/>
                        <a:pt x="2467428" y="1901371"/>
                      </a:cubicBezTo>
                      <a:cubicBezTo>
                        <a:pt x="2480829" y="1912539"/>
                        <a:pt x="2496457" y="1920724"/>
                        <a:pt x="2510971" y="1930400"/>
                      </a:cubicBezTo>
                      <a:cubicBezTo>
                        <a:pt x="2564191" y="2010228"/>
                        <a:pt x="2510971" y="1942494"/>
                        <a:pt x="2583543" y="2002971"/>
                      </a:cubicBezTo>
                      <a:cubicBezTo>
                        <a:pt x="2695295" y="2096099"/>
                        <a:pt x="2562524" y="2003472"/>
                        <a:pt x="2670628" y="2075542"/>
                      </a:cubicBezTo>
                      <a:cubicBezTo>
                        <a:pt x="2738803" y="2166443"/>
                        <a:pt x="2697064" y="2116493"/>
                        <a:pt x="2801257" y="2220685"/>
                      </a:cubicBezTo>
                      <a:cubicBezTo>
                        <a:pt x="2815771" y="2235199"/>
                        <a:pt x="2827721" y="2252842"/>
                        <a:pt x="2844800" y="2264228"/>
                      </a:cubicBezTo>
                      <a:cubicBezTo>
                        <a:pt x="3057824" y="2406243"/>
                        <a:pt x="2833743" y="2262057"/>
                        <a:pt x="2989943" y="2351314"/>
                      </a:cubicBezTo>
                      <a:cubicBezTo>
                        <a:pt x="3067902" y="2395862"/>
                        <a:pt x="2996188" y="2371017"/>
                        <a:pt x="3091543" y="2394857"/>
                      </a:cubicBezTo>
                      <a:cubicBezTo>
                        <a:pt x="3106057" y="2404533"/>
                        <a:pt x="3119484" y="2416084"/>
                        <a:pt x="3135086" y="2423885"/>
                      </a:cubicBezTo>
                      <a:cubicBezTo>
                        <a:pt x="3158294" y="2435489"/>
                        <a:pt x="3214974" y="2446711"/>
                        <a:pt x="3236686" y="2452914"/>
                      </a:cubicBezTo>
                      <a:cubicBezTo>
                        <a:pt x="3251396" y="2457117"/>
                        <a:pt x="3265518" y="2463225"/>
                        <a:pt x="3280228" y="2467428"/>
                      </a:cubicBezTo>
                      <a:cubicBezTo>
                        <a:pt x="3299409" y="2472908"/>
                        <a:pt x="3319105" y="2476462"/>
                        <a:pt x="3338286" y="2481942"/>
                      </a:cubicBezTo>
                      <a:cubicBezTo>
                        <a:pt x="3352997" y="2486145"/>
                        <a:pt x="3366986" y="2492746"/>
                        <a:pt x="3381828" y="2496457"/>
                      </a:cubicBezTo>
                      <a:cubicBezTo>
                        <a:pt x="3405761" y="2502440"/>
                        <a:pt x="3430209" y="2506133"/>
                        <a:pt x="3454400" y="2510971"/>
                      </a:cubicBezTo>
                      <a:cubicBezTo>
                        <a:pt x="3461749" y="2510651"/>
                        <a:pt x="3805689" y="2504708"/>
                        <a:pt x="3904343" y="2481942"/>
                      </a:cubicBezTo>
                      <a:cubicBezTo>
                        <a:pt x="3929730" y="2476084"/>
                        <a:pt x="3952519" y="2462062"/>
                        <a:pt x="3976914" y="2452914"/>
                      </a:cubicBezTo>
                      <a:cubicBezTo>
                        <a:pt x="3991239" y="2447542"/>
                        <a:pt x="4005746" y="2442603"/>
                        <a:pt x="4020457" y="2438400"/>
                      </a:cubicBezTo>
                      <a:cubicBezTo>
                        <a:pt x="4039637" y="2432920"/>
                        <a:pt x="4059836" y="2430889"/>
                        <a:pt x="4078514" y="2423885"/>
                      </a:cubicBezTo>
                      <a:cubicBezTo>
                        <a:pt x="4202351" y="2377446"/>
                        <a:pt x="4079207" y="2409173"/>
                        <a:pt x="4180114" y="2380342"/>
                      </a:cubicBezTo>
                      <a:cubicBezTo>
                        <a:pt x="4199294" y="2374862"/>
                        <a:pt x="4218698" y="2370155"/>
                        <a:pt x="4238171" y="2365828"/>
                      </a:cubicBezTo>
                      <a:cubicBezTo>
                        <a:pt x="4297101" y="2352733"/>
                        <a:pt x="4351759" y="2343532"/>
                        <a:pt x="4412343" y="2336800"/>
                      </a:cubicBezTo>
                      <a:cubicBezTo>
                        <a:pt x="4465455" y="2330899"/>
                        <a:pt x="4519834" y="2333878"/>
                        <a:pt x="4572000" y="2322285"/>
                      </a:cubicBezTo>
                      <a:cubicBezTo>
                        <a:pt x="4582561" y="2319938"/>
                        <a:pt x="4552647" y="2312609"/>
                        <a:pt x="4542971" y="230777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06C4E2B2-B43A-7845-BDD1-4BB0988A70F2}"/>
                    </a:ext>
                  </a:extLst>
                </p:cNvPr>
                <p:cNvSpPr/>
                <p:nvPr/>
              </p:nvSpPr>
              <p:spPr>
                <a:xfrm>
                  <a:off x="7184571" y="3429000"/>
                  <a:ext cx="4688115" cy="1505857"/>
                </a:xfrm>
                <a:custGeom>
                  <a:avLst/>
                  <a:gdLst>
                    <a:gd name="connsiteX0" fmla="*/ 0 w 4688115"/>
                    <a:gd name="connsiteY0" fmla="*/ 2090057 h 2394857"/>
                    <a:gd name="connsiteX1" fmla="*/ 145143 w 4688115"/>
                    <a:gd name="connsiteY1" fmla="*/ 2061029 h 2394857"/>
                    <a:gd name="connsiteX2" fmla="*/ 232229 w 4688115"/>
                    <a:gd name="connsiteY2" fmla="*/ 2017486 h 2394857"/>
                    <a:gd name="connsiteX3" fmla="*/ 275772 w 4688115"/>
                    <a:gd name="connsiteY3" fmla="*/ 1988457 h 2394857"/>
                    <a:gd name="connsiteX4" fmla="*/ 406400 w 4688115"/>
                    <a:gd name="connsiteY4" fmla="*/ 1959429 h 2394857"/>
                    <a:gd name="connsiteX5" fmla="*/ 508000 w 4688115"/>
                    <a:gd name="connsiteY5" fmla="*/ 1944914 h 2394857"/>
                    <a:gd name="connsiteX6" fmla="*/ 653143 w 4688115"/>
                    <a:gd name="connsiteY6" fmla="*/ 1901371 h 2394857"/>
                    <a:gd name="connsiteX7" fmla="*/ 783772 w 4688115"/>
                    <a:gd name="connsiteY7" fmla="*/ 1857829 h 2394857"/>
                    <a:gd name="connsiteX8" fmla="*/ 827315 w 4688115"/>
                    <a:gd name="connsiteY8" fmla="*/ 1843314 h 2394857"/>
                    <a:gd name="connsiteX9" fmla="*/ 870858 w 4688115"/>
                    <a:gd name="connsiteY9" fmla="*/ 1828800 h 2394857"/>
                    <a:gd name="connsiteX10" fmla="*/ 1045029 w 4688115"/>
                    <a:gd name="connsiteY10" fmla="*/ 1712686 h 2394857"/>
                    <a:gd name="connsiteX11" fmla="*/ 1088572 w 4688115"/>
                    <a:gd name="connsiteY11" fmla="*/ 1683657 h 2394857"/>
                    <a:gd name="connsiteX12" fmla="*/ 1175658 w 4688115"/>
                    <a:gd name="connsiteY12" fmla="*/ 1654629 h 2394857"/>
                    <a:gd name="connsiteX13" fmla="*/ 1219200 w 4688115"/>
                    <a:gd name="connsiteY13" fmla="*/ 1640114 h 2394857"/>
                    <a:gd name="connsiteX14" fmla="*/ 1262743 w 4688115"/>
                    <a:gd name="connsiteY14" fmla="*/ 1611086 h 2394857"/>
                    <a:gd name="connsiteX15" fmla="*/ 1306286 w 4688115"/>
                    <a:gd name="connsiteY15" fmla="*/ 1596571 h 2394857"/>
                    <a:gd name="connsiteX16" fmla="*/ 1436915 w 4688115"/>
                    <a:gd name="connsiteY16" fmla="*/ 1494971 h 2394857"/>
                    <a:gd name="connsiteX17" fmla="*/ 1465943 w 4688115"/>
                    <a:gd name="connsiteY17" fmla="*/ 1451429 h 2394857"/>
                    <a:gd name="connsiteX18" fmla="*/ 1553029 w 4688115"/>
                    <a:gd name="connsiteY18" fmla="*/ 1393371 h 2394857"/>
                    <a:gd name="connsiteX19" fmla="*/ 1640115 w 4688115"/>
                    <a:gd name="connsiteY19" fmla="*/ 1320800 h 2394857"/>
                    <a:gd name="connsiteX20" fmla="*/ 1683658 w 4688115"/>
                    <a:gd name="connsiteY20" fmla="*/ 1233714 h 2394857"/>
                    <a:gd name="connsiteX21" fmla="*/ 1727200 w 4688115"/>
                    <a:gd name="connsiteY21" fmla="*/ 1132114 h 2394857"/>
                    <a:gd name="connsiteX22" fmla="*/ 1785258 w 4688115"/>
                    <a:gd name="connsiteY22" fmla="*/ 1045029 h 2394857"/>
                    <a:gd name="connsiteX23" fmla="*/ 1814286 w 4688115"/>
                    <a:gd name="connsiteY23" fmla="*/ 1001486 h 2394857"/>
                    <a:gd name="connsiteX24" fmla="*/ 1857829 w 4688115"/>
                    <a:gd name="connsiteY24" fmla="*/ 914400 h 2394857"/>
                    <a:gd name="connsiteX25" fmla="*/ 1886858 w 4688115"/>
                    <a:gd name="connsiteY25" fmla="*/ 827314 h 2394857"/>
                    <a:gd name="connsiteX26" fmla="*/ 1901372 w 4688115"/>
                    <a:gd name="connsiteY26" fmla="*/ 783771 h 2394857"/>
                    <a:gd name="connsiteX27" fmla="*/ 1930400 w 4688115"/>
                    <a:gd name="connsiteY27" fmla="*/ 740229 h 2394857"/>
                    <a:gd name="connsiteX28" fmla="*/ 1959429 w 4688115"/>
                    <a:gd name="connsiteY28" fmla="*/ 653143 h 2394857"/>
                    <a:gd name="connsiteX29" fmla="*/ 1988458 w 4688115"/>
                    <a:gd name="connsiteY29" fmla="*/ 420914 h 2394857"/>
                    <a:gd name="connsiteX30" fmla="*/ 2032000 w 4688115"/>
                    <a:gd name="connsiteY30" fmla="*/ 232229 h 2394857"/>
                    <a:gd name="connsiteX31" fmla="*/ 2075543 w 4688115"/>
                    <a:gd name="connsiteY31" fmla="*/ 203200 h 2394857"/>
                    <a:gd name="connsiteX32" fmla="*/ 2119086 w 4688115"/>
                    <a:gd name="connsiteY32" fmla="*/ 72571 h 2394857"/>
                    <a:gd name="connsiteX33" fmla="*/ 2133600 w 4688115"/>
                    <a:gd name="connsiteY33" fmla="*/ 29029 h 2394857"/>
                    <a:gd name="connsiteX34" fmla="*/ 2220686 w 4688115"/>
                    <a:gd name="connsiteY34" fmla="*/ 0 h 2394857"/>
                    <a:gd name="connsiteX35" fmla="*/ 2336800 w 4688115"/>
                    <a:gd name="connsiteY35" fmla="*/ 43543 h 2394857"/>
                    <a:gd name="connsiteX36" fmla="*/ 2365829 w 4688115"/>
                    <a:gd name="connsiteY36" fmla="*/ 130629 h 2394857"/>
                    <a:gd name="connsiteX37" fmla="*/ 2380343 w 4688115"/>
                    <a:gd name="connsiteY37" fmla="*/ 174171 h 2394857"/>
                    <a:gd name="connsiteX38" fmla="*/ 2409372 w 4688115"/>
                    <a:gd name="connsiteY38" fmla="*/ 362857 h 2394857"/>
                    <a:gd name="connsiteX39" fmla="*/ 2438400 w 4688115"/>
                    <a:gd name="connsiteY39" fmla="*/ 609600 h 2394857"/>
                    <a:gd name="connsiteX40" fmla="*/ 2452915 w 4688115"/>
                    <a:gd name="connsiteY40" fmla="*/ 711200 h 2394857"/>
                    <a:gd name="connsiteX41" fmla="*/ 2467429 w 4688115"/>
                    <a:gd name="connsiteY41" fmla="*/ 754743 h 2394857"/>
                    <a:gd name="connsiteX42" fmla="*/ 2496458 w 4688115"/>
                    <a:gd name="connsiteY42" fmla="*/ 870857 h 2394857"/>
                    <a:gd name="connsiteX43" fmla="*/ 2510972 w 4688115"/>
                    <a:gd name="connsiteY43" fmla="*/ 943429 h 2394857"/>
                    <a:gd name="connsiteX44" fmla="*/ 2554515 w 4688115"/>
                    <a:gd name="connsiteY44" fmla="*/ 1074057 h 2394857"/>
                    <a:gd name="connsiteX45" fmla="*/ 2569029 w 4688115"/>
                    <a:gd name="connsiteY45" fmla="*/ 1117600 h 2394857"/>
                    <a:gd name="connsiteX46" fmla="*/ 2583543 w 4688115"/>
                    <a:gd name="connsiteY46" fmla="*/ 1161143 h 2394857"/>
                    <a:gd name="connsiteX47" fmla="*/ 2612572 w 4688115"/>
                    <a:gd name="connsiteY47" fmla="*/ 1204686 h 2394857"/>
                    <a:gd name="connsiteX48" fmla="*/ 2641600 w 4688115"/>
                    <a:gd name="connsiteY48" fmla="*/ 1291771 h 2394857"/>
                    <a:gd name="connsiteX49" fmla="*/ 2685143 w 4688115"/>
                    <a:gd name="connsiteY49" fmla="*/ 1378857 h 2394857"/>
                    <a:gd name="connsiteX50" fmla="*/ 2728686 w 4688115"/>
                    <a:gd name="connsiteY50" fmla="*/ 1407886 h 2394857"/>
                    <a:gd name="connsiteX51" fmla="*/ 2743200 w 4688115"/>
                    <a:gd name="connsiteY51" fmla="*/ 1509486 h 2394857"/>
                    <a:gd name="connsiteX52" fmla="*/ 2772229 w 4688115"/>
                    <a:gd name="connsiteY52" fmla="*/ 1596571 h 2394857"/>
                    <a:gd name="connsiteX53" fmla="*/ 2801258 w 4688115"/>
                    <a:gd name="connsiteY53" fmla="*/ 1683657 h 2394857"/>
                    <a:gd name="connsiteX54" fmla="*/ 2815772 w 4688115"/>
                    <a:gd name="connsiteY54" fmla="*/ 1727200 h 2394857"/>
                    <a:gd name="connsiteX55" fmla="*/ 2873829 w 4688115"/>
                    <a:gd name="connsiteY55" fmla="*/ 1814286 h 2394857"/>
                    <a:gd name="connsiteX56" fmla="*/ 2902858 w 4688115"/>
                    <a:gd name="connsiteY56" fmla="*/ 1901371 h 2394857"/>
                    <a:gd name="connsiteX57" fmla="*/ 2917372 w 4688115"/>
                    <a:gd name="connsiteY57" fmla="*/ 1944914 h 2394857"/>
                    <a:gd name="connsiteX58" fmla="*/ 3033486 w 4688115"/>
                    <a:gd name="connsiteY58" fmla="*/ 2075543 h 2394857"/>
                    <a:gd name="connsiteX59" fmla="*/ 3701143 w 4688115"/>
                    <a:gd name="connsiteY59" fmla="*/ 2119086 h 2394857"/>
                    <a:gd name="connsiteX60" fmla="*/ 3744686 w 4688115"/>
                    <a:gd name="connsiteY60" fmla="*/ 2148114 h 2394857"/>
                    <a:gd name="connsiteX61" fmla="*/ 3947886 w 4688115"/>
                    <a:gd name="connsiteY61" fmla="*/ 2177143 h 2394857"/>
                    <a:gd name="connsiteX62" fmla="*/ 4093029 w 4688115"/>
                    <a:gd name="connsiteY62" fmla="*/ 2220686 h 2394857"/>
                    <a:gd name="connsiteX63" fmla="*/ 4136572 w 4688115"/>
                    <a:gd name="connsiteY63" fmla="*/ 2235200 h 2394857"/>
                    <a:gd name="connsiteX64" fmla="*/ 4238172 w 4688115"/>
                    <a:gd name="connsiteY64" fmla="*/ 2249714 h 2394857"/>
                    <a:gd name="connsiteX65" fmla="*/ 4339772 w 4688115"/>
                    <a:gd name="connsiteY65" fmla="*/ 2278743 h 2394857"/>
                    <a:gd name="connsiteX66" fmla="*/ 4397829 w 4688115"/>
                    <a:gd name="connsiteY66" fmla="*/ 2293257 h 2394857"/>
                    <a:gd name="connsiteX67" fmla="*/ 4484915 w 4688115"/>
                    <a:gd name="connsiteY67" fmla="*/ 2322286 h 2394857"/>
                    <a:gd name="connsiteX68" fmla="*/ 4528458 w 4688115"/>
                    <a:gd name="connsiteY68" fmla="*/ 2336800 h 2394857"/>
                    <a:gd name="connsiteX69" fmla="*/ 4615543 w 4688115"/>
                    <a:gd name="connsiteY69" fmla="*/ 2365829 h 2394857"/>
                    <a:gd name="connsiteX70" fmla="*/ 4659086 w 4688115"/>
                    <a:gd name="connsiteY70" fmla="*/ 2380343 h 2394857"/>
                    <a:gd name="connsiteX71" fmla="*/ 4688115 w 4688115"/>
                    <a:gd name="connsiteY71" fmla="*/ 2394857 h 2394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4688115" h="2394857">
                      <a:moveTo>
                        <a:pt x="0" y="2090057"/>
                      </a:moveTo>
                      <a:cubicBezTo>
                        <a:pt x="37439" y="2084709"/>
                        <a:pt x="104612" y="2081294"/>
                        <a:pt x="145143" y="2061029"/>
                      </a:cubicBezTo>
                      <a:cubicBezTo>
                        <a:pt x="257689" y="2004756"/>
                        <a:pt x="122783" y="2053967"/>
                        <a:pt x="232229" y="2017486"/>
                      </a:cubicBezTo>
                      <a:cubicBezTo>
                        <a:pt x="246743" y="2007810"/>
                        <a:pt x="260170" y="1996258"/>
                        <a:pt x="275772" y="1988457"/>
                      </a:cubicBezTo>
                      <a:cubicBezTo>
                        <a:pt x="310858" y="1970914"/>
                        <a:pt x="374194" y="1964384"/>
                        <a:pt x="406400" y="1959429"/>
                      </a:cubicBezTo>
                      <a:cubicBezTo>
                        <a:pt x="440213" y="1954227"/>
                        <a:pt x="474341" y="1951034"/>
                        <a:pt x="508000" y="1944914"/>
                      </a:cubicBezTo>
                      <a:cubicBezTo>
                        <a:pt x="556267" y="1936138"/>
                        <a:pt x="607686" y="1916524"/>
                        <a:pt x="653143" y="1901371"/>
                      </a:cubicBezTo>
                      <a:lnTo>
                        <a:pt x="783772" y="1857829"/>
                      </a:lnTo>
                      <a:lnTo>
                        <a:pt x="827315" y="1843314"/>
                      </a:lnTo>
                      <a:lnTo>
                        <a:pt x="870858" y="1828800"/>
                      </a:lnTo>
                      <a:lnTo>
                        <a:pt x="1045029" y="1712686"/>
                      </a:lnTo>
                      <a:cubicBezTo>
                        <a:pt x="1059543" y="1703010"/>
                        <a:pt x="1072023" y="1689173"/>
                        <a:pt x="1088572" y="1683657"/>
                      </a:cubicBezTo>
                      <a:lnTo>
                        <a:pt x="1175658" y="1654629"/>
                      </a:lnTo>
                      <a:cubicBezTo>
                        <a:pt x="1190172" y="1649791"/>
                        <a:pt x="1206470" y="1648600"/>
                        <a:pt x="1219200" y="1640114"/>
                      </a:cubicBezTo>
                      <a:cubicBezTo>
                        <a:pt x="1233714" y="1630438"/>
                        <a:pt x="1247141" y="1618887"/>
                        <a:pt x="1262743" y="1611086"/>
                      </a:cubicBezTo>
                      <a:cubicBezTo>
                        <a:pt x="1276427" y="1604244"/>
                        <a:pt x="1292912" y="1604001"/>
                        <a:pt x="1306286" y="1596571"/>
                      </a:cubicBezTo>
                      <a:cubicBezTo>
                        <a:pt x="1356512" y="1568668"/>
                        <a:pt x="1400438" y="1538744"/>
                        <a:pt x="1436915" y="1494971"/>
                      </a:cubicBezTo>
                      <a:cubicBezTo>
                        <a:pt x="1448082" y="1481570"/>
                        <a:pt x="1452815" y="1462916"/>
                        <a:pt x="1465943" y="1451429"/>
                      </a:cubicBezTo>
                      <a:cubicBezTo>
                        <a:pt x="1492199" y="1428455"/>
                        <a:pt x="1528359" y="1418040"/>
                        <a:pt x="1553029" y="1393371"/>
                      </a:cubicBezTo>
                      <a:cubicBezTo>
                        <a:pt x="1608907" y="1337494"/>
                        <a:pt x="1579493" y="1361215"/>
                        <a:pt x="1640115" y="1320800"/>
                      </a:cubicBezTo>
                      <a:cubicBezTo>
                        <a:pt x="1676596" y="1211354"/>
                        <a:pt x="1627385" y="1346260"/>
                        <a:pt x="1683658" y="1233714"/>
                      </a:cubicBezTo>
                      <a:cubicBezTo>
                        <a:pt x="1743716" y="1113597"/>
                        <a:pt x="1636597" y="1283118"/>
                        <a:pt x="1727200" y="1132114"/>
                      </a:cubicBezTo>
                      <a:cubicBezTo>
                        <a:pt x="1745150" y="1102198"/>
                        <a:pt x="1765906" y="1074057"/>
                        <a:pt x="1785258" y="1045029"/>
                      </a:cubicBezTo>
                      <a:cubicBezTo>
                        <a:pt x="1794934" y="1030515"/>
                        <a:pt x="1808770" y="1018035"/>
                        <a:pt x="1814286" y="1001486"/>
                      </a:cubicBezTo>
                      <a:cubicBezTo>
                        <a:pt x="1834316" y="941394"/>
                        <a:pt x="1820313" y="970673"/>
                        <a:pt x="1857829" y="914400"/>
                      </a:cubicBezTo>
                      <a:lnTo>
                        <a:pt x="1886858" y="827314"/>
                      </a:lnTo>
                      <a:cubicBezTo>
                        <a:pt x="1891696" y="812800"/>
                        <a:pt x="1892885" y="796501"/>
                        <a:pt x="1901372" y="783771"/>
                      </a:cubicBezTo>
                      <a:cubicBezTo>
                        <a:pt x="1911048" y="769257"/>
                        <a:pt x="1923315" y="756169"/>
                        <a:pt x="1930400" y="740229"/>
                      </a:cubicBezTo>
                      <a:cubicBezTo>
                        <a:pt x="1942827" y="712267"/>
                        <a:pt x="1959429" y="653143"/>
                        <a:pt x="1959429" y="653143"/>
                      </a:cubicBezTo>
                      <a:cubicBezTo>
                        <a:pt x="1982185" y="425573"/>
                        <a:pt x="1962733" y="588126"/>
                        <a:pt x="1988458" y="420914"/>
                      </a:cubicBezTo>
                      <a:cubicBezTo>
                        <a:pt x="1991094" y="403777"/>
                        <a:pt x="2006648" y="249131"/>
                        <a:pt x="2032000" y="232229"/>
                      </a:cubicBezTo>
                      <a:lnTo>
                        <a:pt x="2075543" y="203200"/>
                      </a:lnTo>
                      <a:lnTo>
                        <a:pt x="2119086" y="72571"/>
                      </a:lnTo>
                      <a:cubicBezTo>
                        <a:pt x="2123924" y="58057"/>
                        <a:pt x="2119086" y="33867"/>
                        <a:pt x="2133600" y="29029"/>
                      </a:cubicBezTo>
                      <a:lnTo>
                        <a:pt x="2220686" y="0"/>
                      </a:lnTo>
                      <a:cubicBezTo>
                        <a:pt x="2249959" y="5855"/>
                        <a:pt x="2315443" y="9371"/>
                        <a:pt x="2336800" y="43543"/>
                      </a:cubicBezTo>
                      <a:cubicBezTo>
                        <a:pt x="2353017" y="69491"/>
                        <a:pt x="2356153" y="101600"/>
                        <a:pt x="2365829" y="130629"/>
                      </a:cubicBezTo>
                      <a:cubicBezTo>
                        <a:pt x="2370667" y="145143"/>
                        <a:pt x="2377342" y="159169"/>
                        <a:pt x="2380343" y="174171"/>
                      </a:cubicBezTo>
                      <a:cubicBezTo>
                        <a:pt x="2400920" y="277053"/>
                        <a:pt x="2394309" y="234815"/>
                        <a:pt x="2409372" y="362857"/>
                      </a:cubicBezTo>
                      <a:cubicBezTo>
                        <a:pt x="2426397" y="507571"/>
                        <a:pt x="2420052" y="471989"/>
                        <a:pt x="2438400" y="609600"/>
                      </a:cubicBezTo>
                      <a:cubicBezTo>
                        <a:pt x="2442921" y="643510"/>
                        <a:pt x="2446206" y="677654"/>
                        <a:pt x="2452915" y="711200"/>
                      </a:cubicBezTo>
                      <a:cubicBezTo>
                        <a:pt x="2455916" y="726202"/>
                        <a:pt x="2463403" y="739983"/>
                        <a:pt x="2467429" y="754743"/>
                      </a:cubicBezTo>
                      <a:cubicBezTo>
                        <a:pt x="2477926" y="793233"/>
                        <a:pt x="2488634" y="831736"/>
                        <a:pt x="2496458" y="870857"/>
                      </a:cubicBezTo>
                      <a:cubicBezTo>
                        <a:pt x="2501296" y="895048"/>
                        <a:pt x="2504481" y="919629"/>
                        <a:pt x="2510972" y="943429"/>
                      </a:cubicBezTo>
                      <a:cubicBezTo>
                        <a:pt x="2510983" y="943469"/>
                        <a:pt x="2547251" y="1052266"/>
                        <a:pt x="2554515" y="1074057"/>
                      </a:cubicBezTo>
                      <a:lnTo>
                        <a:pt x="2569029" y="1117600"/>
                      </a:lnTo>
                      <a:cubicBezTo>
                        <a:pt x="2573867" y="1132114"/>
                        <a:pt x="2575056" y="1148413"/>
                        <a:pt x="2583543" y="1161143"/>
                      </a:cubicBezTo>
                      <a:lnTo>
                        <a:pt x="2612572" y="1204686"/>
                      </a:lnTo>
                      <a:lnTo>
                        <a:pt x="2641600" y="1291771"/>
                      </a:lnTo>
                      <a:cubicBezTo>
                        <a:pt x="2653404" y="1327183"/>
                        <a:pt x="2657009" y="1350723"/>
                        <a:pt x="2685143" y="1378857"/>
                      </a:cubicBezTo>
                      <a:cubicBezTo>
                        <a:pt x="2697478" y="1391192"/>
                        <a:pt x="2714172" y="1398210"/>
                        <a:pt x="2728686" y="1407886"/>
                      </a:cubicBezTo>
                      <a:cubicBezTo>
                        <a:pt x="2733524" y="1441753"/>
                        <a:pt x="2735507" y="1476152"/>
                        <a:pt x="2743200" y="1509486"/>
                      </a:cubicBezTo>
                      <a:cubicBezTo>
                        <a:pt x="2750080" y="1539301"/>
                        <a:pt x="2762553" y="1567543"/>
                        <a:pt x="2772229" y="1596571"/>
                      </a:cubicBezTo>
                      <a:lnTo>
                        <a:pt x="2801258" y="1683657"/>
                      </a:lnTo>
                      <a:cubicBezTo>
                        <a:pt x="2806096" y="1698171"/>
                        <a:pt x="2807285" y="1714470"/>
                        <a:pt x="2815772" y="1727200"/>
                      </a:cubicBezTo>
                      <a:lnTo>
                        <a:pt x="2873829" y="1814286"/>
                      </a:lnTo>
                      <a:lnTo>
                        <a:pt x="2902858" y="1901371"/>
                      </a:lnTo>
                      <a:cubicBezTo>
                        <a:pt x="2907696" y="1915885"/>
                        <a:pt x="2908886" y="1932184"/>
                        <a:pt x="2917372" y="1944914"/>
                      </a:cubicBezTo>
                      <a:cubicBezTo>
                        <a:pt x="2945032" y="1986405"/>
                        <a:pt x="2990876" y="2061340"/>
                        <a:pt x="3033486" y="2075543"/>
                      </a:cubicBezTo>
                      <a:cubicBezTo>
                        <a:pt x="3304222" y="2165786"/>
                        <a:pt x="3089983" y="2103806"/>
                        <a:pt x="3701143" y="2119086"/>
                      </a:cubicBezTo>
                      <a:cubicBezTo>
                        <a:pt x="3715657" y="2128762"/>
                        <a:pt x="3729084" y="2140313"/>
                        <a:pt x="3744686" y="2148114"/>
                      </a:cubicBezTo>
                      <a:cubicBezTo>
                        <a:pt x="3800535" y="2176038"/>
                        <a:pt x="3907081" y="2173434"/>
                        <a:pt x="3947886" y="2177143"/>
                      </a:cubicBezTo>
                      <a:cubicBezTo>
                        <a:pt x="4154840" y="2246126"/>
                        <a:pt x="3939480" y="2176814"/>
                        <a:pt x="4093029" y="2220686"/>
                      </a:cubicBezTo>
                      <a:cubicBezTo>
                        <a:pt x="4107740" y="2224889"/>
                        <a:pt x="4121570" y="2232200"/>
                        <a:pt x="4136572" y="2235200"/>
                      </a:cubicBezTo>
                      <a:cubicBezTo>
                        <a:pt x="4170118" y="2241909"/>
                        <a:pt x="4204513" y="2243594"/>
                        <a:pt x="4238172" y="2249714"/>
                      </a:cubicBezTo>
                      <a:cubicBezTo>
                        <a:pt x="4300552" y="2261056"/>
                        <a:pt x="4285373" y="2263201"/>
                        <a:pt x="4339772" y="2278743"/>
                      </a:cubicBezTo>
                      <a:cubicBezTo>
                        <a:pt x="4358952" y="2284223"/>
                        <a:pt x="4378722" y="2287525"/>
                        <a:pt x="4397829" y="2293257"/>
                      </a:cubicBezTo>
                      <a:cubicBezTo>
                        <a:pt x="4427137" y="2302050"/>
                        <a:pt x="4455886" y="2312610"/>
                        <a:pt x="4484915" y="2322286"/>
                      </a:cubicBezTo>
                      <a:lnTo>
                        <a:pt x="4528458" y="2336800"/>
                      </a:lnTo>
                      <a:lnTo>
                        <a:pt x="4615543" y="2365829"/>
                      </a:lnTo>
                      <a:cubicBezTo>
                        <a:pt x="4630057" y="2370667"/>
                        <a:pt x="4645402" y="2373501"/>
                        <a:pt x="4659086" y="2380343"/>
                      </a:cubicBezTo>
                      <a:lnTo>
                        <a:pt x="4688115" y="2394857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C00000"/>
                    </a:solidFill>
                    <a:highlight>
                      <a:srgbClr val="800000"/>
                    </a:highlight>
                  </a:endParaRPr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DE62B602-BB07-584F-A731-5E346B11F616}"/>
                    </a:ext>
                  </a:extLst>
                </p:cNvPr>
                <p:cNvSpPr/>
                <p:nvPr/>
              </p:nvSpPr>
              <p:spPr>
                <a:xfrm>
                  <a:off x="7155543" y="2235200"/>
                  <a:ext cx="5442857" cy="3004457"/>
                </a:xfrm>
                <a:custGeom>
                  <a:avLst/>
                  <a:gdLst>
                    <a:gd name="connsiteX0" fmla="*/ 0 w 5442857"/>
                    <a:gd name="connsiteY0" fmla="*/ 3004457 h 3004457"/>
                    <a:gd name="connsiteX1" fmla="*/ 246743 w 5442857"/>
                    <a:gd name="connsiteY1" fmla="*/ 2975429 h 3004457"/>
                    <a:gd name="connsiteX2" fmla="*/ 406400 w 5442857"/>
                    <a:gd name="connsiteY2" fmla="*/ 2946400 h 3004457"/>
                    <a:gd name="connsiteX3" fmla="*/ 493486 w 5442857"/>
                    <a:gd name="connsiteY3" fmla="*/ 2917371 h 3004457"/>
                    <a:gd name="connsiteX4" fmla="*/ 667657 w 5442857"/>
                    <a:gd name="connsiteY4" fmla="*/ 2888343 h 3004457"/>
                    <a:gd name="connsiteX5" fmla="*/ 725714 w 5442857"/>
                    <a:gd name="connsiteY5" fmla="*/ 2859314 h 3004457"/>
                    <a:gd name="connsiteX6" fmla="*/ 914400 w 5442857"/>
                    <a:gd name="connsiteY6" fmla="*/ 2815771 h 3004457"/>
                    <a:gd name="connsiteX7" fmla="*/ 1088571 w 5442857"/>
                    <a:gd name="connsiteY7" fmla="*/ 2743200 h 3004457"/>
                    <a:gd name="connsiteX8" fmla="*/ 1132114 w 5442857"/>
                    <a:gd name="connsiteY8" fmla="*/ 2728686 h 3004457"/>
                    <a:gd name="connsiteX9" fmla="*/ 1291771 w 5442857"/>
                    <a:gd name="connsiteY9" fmla="*/ 2627086 h 3004457"/>
                    <a:gd name="connsiteX10" fmla="*/ 1335314 w 5442857"/>
                    <a:gd name="connsiteY10" fmla="*/ 2598057 h 3004457"/>
                    <a:gd name="connsiteX11" fmla="*/ 1378857 w 5442857"/>
                    <a:gd name="connsiteY11" fmla="*/ 2554514 h 3004457"/>
                    <a:gd name="connsiteX12" fmla="*/ 1451428 w 5442857"/>
                    <a:gd name="connsiteY12" fmla="*/ 2525486 h 3004457"/>
                    <a:gd name="connsiteX13" fmla="*/ 1582057 w 5442857"/>
                    <a:gd name="connsiteY13" fmla="*/ 2423886 h 3004457"/>
                    <a:gd name="connsiteX14" fmla="*/ 1640114 w 5442857"/>
                    <a:gd name="connsiteY14" fmla="*/ 2380343 h 3004457"/>
                    <a:gd name="connsiteX15" fmla="*/ 1756228 w 5442857"/>
                    <a:gd name="connsiteY15" fmla="*/ 2307771 h 3004457"/>
                    <a:gd name="connsiteX16" fmla="*/ 1857828 w 5442857"/>
                    <a:gd name="connsiteY16" fmla="*/ 2206171 h 3004457"/>
                    <a:gd name="connsiteX17" fmla="*/ 1901371 w 5442857"/>
                    <a:gd name="connsiteY17" fmla="*/ 2162629 h 3004457"/>
                    <a:gd name="connsiteX18" fmla="*/ 1988457 w 5442857"/>
                    <a:gd name="connsiteY18" fmla="*/ 2046514 h 3004457"/>
                    <a:gd name="connsiteX19" fmla="*/ 2002971 w 5442857"/>
                    <a:gd name="connsiteY19" fmla="*/ 2002971 h 3004457"/>
                    <a:gd name="connsiteX20" fmla="*/ 2032000 w 5442857"/>
                    <a:gd name="connsiteY20" fmla="*/ 1886857 h 3004457"/>
                    <a:gd name="connsiteX21" fmla="*/ 2061028 w 5442857"/>
                    <a:gd name="connsiteY21" fmla="*/ 1843314 h 3004457"/>
                    <a:gd name="connsiteX22" fmla="*/ 2075543 w 5442857"/>
                    <a:gd name="connsiteY22" fmla="*/ 1756229 h 3004457"/>
                    <a:gd name="connsiteX23" fmla="*/ 2090057 w 5442857"/>
                    <a:gd name="connsiteY23" fmla="*/ 1712686 h 3004457"/>
                    <a:gd name="connsiteX24" fmla="*/ 2119086 w 5442857"/>
                    <a:gd name="connsiteY24" fmla="*/ 1567543 h 3004457"/>
                    <a:gd name="connsiteX25" fmla="*/ 2148114 w 5442857"/>
                    <a:gd name="connsiteY25" fmla="*/ 1451429 h 3004457"/>
                    <a:gd name="connsiteX26" fmla="*/ 2162628 w 5442857"/>
                    <a:gd name="connsiteY26" fmla="*/ 1393371 h 3004457"/>
                    <a:gd name="connsiteX27" fmla="*/ 2191657 w 5442857"/>
                    <a:gd name="connsiteY27" fmla="*/ 1277257 h 3004457"/>
                    <a:gd name="connsiteX28" fmla="*/ 2220686 w 5442857"/>
                    <a:gd name="connsiteY28" fmla="*/ 1190171 h 3004457"/>
                    <a:gd name="connsiteX29" fmla="*/ 2235200 w 5442857"/>
                    <a:gd name="connsiteY29" fmla="*/ 1146629 h 3004457"/>
                    <a:gd name="connsiteX30" fmla="*/ 2278743 w 5442857"/>
                    <a:gd name="connsiteY30" fmla="*/ 943429 h 3004457"/>
                    <a:gd name="connsiteX31" fmla="*/ 2307771 w 5442857"/>
                    <a:gd name="connsiteY31" fmla="*/ 885371 h 3004457"/>
                    <a:gd name="connsiteX32" fmla="*/ 2351314 w 5442857"/>
                    <a:gd name="connsiteY32" fmla="*/ 769257 h 3004457"/>
                    <a:gd name="connsiteX33" fmla="*/ 2365828 w 5442857"/>
                    <a:gd name="connsiteY33" fmla="*/ 711200 h 3004457"/>
                    <a:gd name="connsiteX34" fmla="*/ 2394857 w 5442857"/>
                    <a:gd name="connsiteY34" fmla="*/ 624114 h 3004457"/>
                    <a:gd name="connsiteX35" fmla="*/ 2423886 w 5442857"/>
                    <a:gd name="connsiteY35" fmla="*/ 508000 h 3004457"/>
                    <a:gd name="connsiteX36" fmla="*/ 2481943 w 5442857"/>
                    <a:gd name="connsiteY36" fmla="*/ 246743 h 3004457"/>
                    <a:gd name="connsiteX37" fmla="*/ 2510971 w 5442857"/>
                    <a:gd name="connsiteY37" fmla="*/ 159657 h 3004457"/>
                    <a:gd name="connsiteX38" fmla="*/ 2525486 w 5442857"/>
                    <a:gd name="connsiteY38" fmla="*/ 116114 h 3004457"/>
                    <a:gd name="connsiteX39" fmla="*/ 2569028 w 5442857"/>
                    <a:gd name="connsiteY39" fmla="*/ 29029 h 3004457"/>
                    <a:gd name="connsiteX40" fmla="*/ 2612571 w 5442857"/>
                    <a:gd name="connsiteY40" fmla="*/ 0 h 3004457"/>
                    <a:gd name="connsiteX41" fmla="*/ 2641600 w 5442857"/>
                    <a:gd name="connsiteY41" fmla="*/ 1582057 h 3004457"/>
                    <a:gd name="connsiteX42" fmla="*/ 2685143 w 5442857"/>
                    <a:gd name="connsiteY42" fmla="*/ 1698171 h 3004457"/>
                    <a:gd name="connsiteX43" fmla="*/ 2743200 w 5442857"/>
                    <a:gd name="connsiteY43" fmla="*/ 1814286 h 3004457"/>
                    <a:gd name="connsiteX44" fmla="*/ 2815771 w 5442857"/>
                    <a:gd name="connsiteY44" fmla="*/ 1901371 h 3004457"/>
                    <a:gd name="connsiteX45" fmla="*/ 2873828 w 5442857"/>
                    <a:gd name="connsiteY45" fmla="*/ 1988457 h 3004457"/>
                    <a:gd name="connsiteX46" fmla="*/ 2902857 w 5442857"/>
                    <a:gd name="connsiteY46" fmla="*/ 2032000 h 3004457"/>
                    <a:gd name="connsiteX47" fmla="*/ 2946400 w 5442857"/>
                    <a:gd name="connsiteY47" fmla="*/ 2075543 h 3004457"/>
                    <a:gd name="connsiteX48" fmla="*/ 2975428 w 5442857"/>
                    <a:gd name="connsiteY48" fmla="*/ 2133600 h 3004457"/>
                    <a:gd name="connsiteX49" fmla="*/ 3077028 w 5442857"/>
                    <a:gd name="connsiteY49" fmla="*/ 2278743 h 3004457"/>
                    <a:gd name="connsiteX50" fmla="*/ 3135086 w 5442857"/>
                    <a:gd name="connsiteY50" fmla="*/ 2365829 h 3004457"/>
                    <a:gd name="connsiteX51" fmla="*/ 3207657 w 5442857"/>
                    <a:gd name="connsiteY51" fmla="*/ 2467429 h 3004457"/>
                    <a:gd name="connsiteX52" fmla="*/ 3294743 w 5442857"/>
                    <a:gd name="connsiteY52" fmla="*/ 2612571 h 3004457"/>
                    <a:gd name="connsiteX53" fmla="*/ 3352800 w 5442857"/>
                    <a:gd name="connsiteY53" fmla="*/ 2699657 h 3004457"/>
                    <a:gd name="connsiteX54" fmla="*/ 3454400 w 5442857"/>
                    <a:gd name="connsiteY54" fmla="*/ 2801257 h 3004457"/>
                    <a:gd name="connsiteX55" fmla="*/ 3497943 w 5442857"/>
                    <a:gd name="connsiteY55" fmla="*/ 2873829 h 3004457"/>
                    <a:gd name="connsiteX56" fmla="*/ 4659086 w 5442857"/>
                    <a:gd name="connsiteY56" fmla="*/ 2888343 h 3004457"/>
                    <a:gd name="connsiteX57" fmla="*/ 5021943 w 5442857"/>
                    <a:gd name="connsiteY57" fmla="*/ 2931886 h 3004457"/>
                    <a:gd name="connsiteX58" fmla="*/ 5312228 w 5442857"/>
                    <a:gd name="connsiteY58" fmla="*/ 2960914 h 3004457"/>
                    <a:gd name="connsiteX59" fmla="*/ 5442857 w 5442857"/>
                    <a:gd name="connsiteY59" fmla="*/ 2960914 h 3004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5442857" h="3004457">
                      <a:moveTo>
                        <a:pt x="0" y="3004457"/>
                      </a:moveTo>
                      <a:cubicBezTo>
                        <a:pt x="255272" y="2983185"/>
                        <a:pt x="93112" y="3003362"/>
                        <a:pt x="246743" y="2975429"/>
                      </a:cubicBezTo>
                      <a:cubicBezTo>
                        <a:pt x="279917" y="2969397"/>
                        <a:pt x="370562" y="2956174"/>
                        <a:pt x="406400" y="2946400"/>
                      </a:cubicBezTo>
                      <a:cubicBezTo>
                        <a:pt x="435921" y="2938349"/>
                        <a:pt x="463616" y="2924009"/>
                        <a:pt x="493486" y="2917371"/>
                      </a:cubicBezTo>
                      <a:cubicBezTo>
                        <a:pt x="550942" y="2904603"/>
                        <a:pt x="667657" y="2888343"/>
                        <a:pt x="667657" y="2888343"/>
                      </a:cubicBezTo>
                      <a:cubicBezTo>
                        <a:pt x="687009" y="2878667"/>
                        <a:pt x="705188" y="2866156"/>
                        <a:pt x="725714" y="2859314"/>
                      </a:cubicBezTo>
                      <a:cubicBezTo>
                        <a:pt x="842933" y="2820241"/>
                        <a:pt x="765417" y="2877847"/>
                        <a:pt x="914400" y="2815771"/>
                      </a:cubicBezTo>
                      <a:cubicBezTo>
                        <a:pt x="972457" y="2791581"/>
                        <a:pt x="1028903" y="2763089"/>
                        <a:pt x="1088571" y="2743200"/>
                      </a:cubicBezTo>
                      <a:cubicBezTo>
                        <a:pt x="1103085" y="2738362"/>
                        <a:pt x="1118430" y="2735528"/>
                        <a:pt x="1132114" y="2728686"/>
                      </a:cubicBezTo>
                      <a:cubicBezTo>
                        <a:pt x="1173111" y="2708188"/>
                        <a:pt x="1257258" y="2650095"/>
                        <a:pt x="1291771" y="2627086"/>
                      </a:cubicBezTo>
                      <a:cubicBezTo>
                        <a:pt x="1306285" y="2617410"/>
                        <a:pt x="1322979" y="2610392"/>
                        <a:pt x="1335314" y="2598057"/>
                      </a:cubicBezTo>
                      <a:cubicBezTo>
                        <a:pt x="1349828" y="2583543"/>
                        <a:pt x="1361451" y="2565393"/>
                        <a:pt x="1378857" y="2554514"/>
                      </a:cubicBezTo>
                      <a:cubicBezTo>
                        <a:pt x="1400951" y="2540706"/>
                        <a:pt x="1427238" y="2535162"/>
                        <a:pt x="1451428" y="2525486"/>
                      </a:cubicBezTo>
                      <a:lnTo>
                        <a:pt x="1582057" y="2423886"/>
                      </a:lnTo>
                      <a:cubicBezTo>
                        <a:pt x="1601231" y="2409137"/>
                        <a:pt x="1618477" y="2391161"/>
                        <a:pt x="1640114" y="2380343"/>
                      </a:cubicBezTo>
                      <a:cubicBezTo>
                        <a:pt x="1693593" y="2353603"/>
                        <a:pt x="1710171" y="2349641"/>
                        <a:pt x="1756228" y="2307771"/>
                      </a:cubicBezTo>
                      <a:cubicBezTo>
                        <a:pt x="1791667" y="2275554"/>
                        <a:pt x="1823961" y="2240038"/>
                        <a:pt x="1857828" y="2206171"/>
                      </a:cubicBezTo>
                      <a:cubicBezTo>
                        <a:pt x="1872342" y="2191657"/>
                        <a:pt x="1889055" y="2179050"/>
                        <a:pt x="1901371" y="2162629"/>
                      </a:cubicBezTo>
                      <a:lnTo>
                        <a:pt x="1988457" y="2046514"/>
                      </a:lnTo>
                      <a:cubicBezTo>
                        <a:pt x="1993295" y="2032000"/>
                        <a:pt x="1998945" y="2017731"/>
                        <a:pt x="2002971" y="2002971"/>
                      </a:cubicBezTo>
                      <a:cubicBezTo>
                        <a:pt x="2013468" y="1964481"/>
                        <a:pt x="2009870" y="1920053"/>
                        <a:pt x="2032000" y="1886857"/>
                      </a:cubicBezTo>
                      <a:lnTo>
                        <a:pt x="2061028" y="1843314"/>
                      </a:lnTo>
                      <a:cubicBezTo>
                        <a:pt x="2065866" y="1814286"/>
                        <a:pt x="2069159" y="1784957"/>
                        <a:pt x="2075543" y="1756229"/>
                      </a:cubicBezTo>
                      <a:cubicBezTo>
                        <a:pt x="2078862" y="1741294"/>
                        <a:pt x="2086617" y="1727594"/>
                        <a:pt x="2090057" y="1712686"/>
                      </a:cubicBezTo>
                      <a:cubicBezTo>
                        <a:pt x="2101151" y="1664610"/>
                        <a:pt x="2109410" y="1615924"/>
                        <a:pt x="2119086" y="1567543"/>
                      </a:cubicBezTo>
                      <a:cubicBezTo>
                        <a:pt x="2126910" y="1528422"/>
                        <a:pt x="2138438" y="1490134"/>
                        <a:pt x="2148114" y="1451429"/>
                      </a:cubicBezTo>
                      <a:cubicBezTo>
                        <a:pt x="2152952" y="1432076"/>
                        <a:pt x="2156319" y="1412295"/>
                        <a:pt x="2162628" y="1393371"/>
                      </a:cubicBezTo>
                      <a:cubicBezTo>
                        <a:pt x="2206663" y="1261274"/>
                        <a:pt x="2139122" y="1469886"/>
                        <a:pt x="2191657" y="1277257"/>
                      </a:cubicBezTo>
                      <a:cubicBezTo>
                        <a:pt x="2199708" y="1247736"/>
                        <a:pt x="2211010" y="1219200"/>
                        <a:pt x="2220686" y="1190171"/>
                      </a:cubicBezTo>
                      <a:lnTo>
                        <a:pt x="2235200" y="1146629"/>
                      </a:lnTo>
                      <a:cubicBezTo>
                        <a:pt x="2242935" y="1100220"/>
                        <a:pt x="2260658" y="979600"/>
                        <a:pt x="2278743" y="943429"/>
                      </a:cubicBezTo>
                      <a:lnTo>
                        <a:pt x="2307771" y="885371"/>
                      </a:lnTo>
                      <a:cubicBezTo>
                        <a:pt x="2344586" y="701306"/>
                        <a:pt x="2295253" y="900069"/>
                        <a:pt x="2351314" y="769257"/>
                      </a:cubicBezTo>
                      <a:cubicBezTo>
                        <a:pt x="2359172" y="750922"/>
                        <a:pt x="2360096" y="730307"/>
                        <a:pt x="2365828" y="711200"/>
                      </a:cubicBezTo>
                      <a:cubicBezTo>
                        <a:pt x="2374621" y="681892"/>
                        <a:pt x="2387436" y="653799"/>
                        <a:pt x="2394857" y="624114"/>
                      </a:cubicBezTo>
                      <a:cubicBezTo>
                        <a:pt x="2404533" y="585409"/>
                        <a:pt x="2416062" y="547121"/>
                        <a:pt x="2423886" y="508000"/>
                      </a:cubicBezTo>
                      <a:cubicBezTo>
                        <a:pt x="2435392" y="450467"/>
                        <a:pt x="2461442" y="308247"/>
                        <a:pt x="2481943" y="246743"/>
                      </a:cubicBezTo>
                      <a:lnTo>
                        <a:pt x="2510971" y="159657"/>
                      </a:lnTo>
                      <a:lnTo>
                        <a:pt x="2525486" y="116114"/>
                      </a:lnTo>
                      <a:cubicBezTo>
                        <a:pt x="2537291" y="80699"/>
                        <a:pt x="2540891" y="57166"/>
                        <a:pt x="2569028" y="29029"/>
                      </a:cubicBezTo>
                      <a:cubicBezTo>
                        <a:pt x="2581363" y="16694"/>
                        <a:pt x="2598057" y="9676"/>
                        <a:pt x="2612571" y="0"/>
                      </a:cubicBezTo>
                      <a:cubicBezTo>
                        <a:pt x="2789702" y="531370"/>
                        <a:pt x="2612565" y="-14883"/>
                        <a:pt x="2641600" y="1582057"/>
                      </a:cubicBezTo>
                      <a:cubicBezTo>
                        <a:pt x="2642447" y="1628634"/>
                        <a:pt x="2667709" y="1657492"/>
                        <a:pt x="2685143" y="1698171"/>
                      </a:cubicBezTo>
                      <a:cubicBezTo>
                        <a:pt x="2716396" y="1771094"/>
                        <a:pt x="2677370" y="1723769"/>
                        <a:pt x="2743200" y="1814286"/>
                      </a:cubicBezTo>
                      <a:cubicBezTo>
                        <a:pt x="2765425" y="1844845"/>
                        <a:pt x="2793099" y="1871142"/>
                        <a:pt x="2815771" y="1901371"/>
                      </a:cubicBezTo>
                      <a:cubicBezTo>
                        <a:pt x="2836704" y="1929281"/>
                        <a:pt x="2854476" y="1959428"/>
                        <a:pt x="2873828" y="1988457"/>
                      </a:cubicBezTo>
                      <a:cubicBezTo>
                        <a:pt x="2883504" y="2002971"/>
                        <a:pt x="2890522" y="2019665"/>
                        <a:pt x="2902857" y="2032000"/>
                      </a:cubicBezTo>
                      <a:lnTo>
                        <a:pt x="2946400" y="2075543"/>
                      </a:lnTo>
                      <a:cubicBezTo>
                        <a:pt x="2956076" y="2094895"/>
                        <a:pt x="2964296" y="2115047"/>
                        <a:pt x="2975428" y="2133600"/>
                      </a:cubicBezTo>
                      <a:cubicBezTo>
                        <a:pt x="3034053" y="2231309"/>
                        <a:pt x="3021464" y="2199365"/>
                        <a:pt x="3077028" y="2278743"/>
                      </a:cubicBezTo>
                      <a:cubicBezTo>
                        <a:pt x="3097035" y="2307325"/>
                        <a:pt x="3114153" y="2337918"/>
                        <a:pt x="3135086" y="2365829"/>
                      </a:cubicBezTo>
                      <a:cubicBezTo>
                        <a:pt x="3153774" y="2390746"/>
                        <a:pt x="3190680" y="2437720"/>
                        <a:pt x="3207657" y="2467429"/>
                      </a:cubicBezTo>
                      <a:cubicBezTo>
                        <a:pt x="3296925" y="2623645"/>
                        <a:pt x="3152711" y="2399523"/>
                        <a:pt x="3294743" y="2612571"/>
                      </a:cubicBezTo>
                      <a:cubicBezTo>
                        <a:pt x="3314095" y="2641600"/>
                        <a:pt x="3328130" y="2674987"/>
                        <a:pt x="3352800" y="2699657"/>
                      </a:cubicBezTo>
                      <a:cubicBezTo>
                        <a:pt x="3386667" y="2733524"/>
                        <a:pt x="3429758" y="2760188"/>
                        <a:pt x="3454400" y="2801257"/>
                      </a:cubicBezTo>
                      <a:cubicBezTo>
                        <a:pt x="3468914" y="2825448"/>
                        <a:pt x="3469806" y="2871795"/>
                        <a:pt x="3497943" y="2873829"/>
                      </a:cubicBezTo>
                      <a:cubicBezTo>
                        <a:pt x="3884013" y="2901738"/>
                        <a:pt x="4272038" y="2883505"/>
                        <a:pt x="4659086" y="2888343"/>
                      </a:cubicBezTo>
                      <a:cubicBezTo>
                        <a:pt x="4847563" y="2919755"/>
                        <a:pt x="4684811" y="2894427"/>
                        <a:pt x="5021943" y="2931886"/>
                      </a:cubicBezTo>
                      <a:cubicBezTo>
                        <a:pt x="5094116" y="2939905"/>
                        <a:pt x="5245025" y="2957554"/>
                        <a:pt x="5312228" y="2960914"/>
                      </a:cubicBezTo>
                      <a:cubicBezTo>
                        <a:pt x="5355717" y="2963088"/>
                        <a:pt x="5399314" y="2960914"/>
                        <a:pt x="5442857" y="2960914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7F7CBF-4B92-6946-8F1E-43CE647612B2}"/>
                  </a:ext>
                </a:extLst>
              </p:cNvPr>
              <p:cNvSpPr txBox="1"/>
              <p:nvPr/>
            </p:nvSpPr>
            <p:spPr>
              <a:xfrm>
                <a:off x="10710430" y="1936708"/>
                <a:ext cx="16423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Blue = R</a:t>
                </a:r>
              </a:p>
              <a:p>
                <a:r>
                  <a:rPr lang="en-US" dirty="0"/>
                  <a:t>Red = C</a:t>
                </a:r>
              </a:p>
              <a:p>
                <a:r>
                  <a:rPr lang="en-US" dirty="0"/>
                  <a:t>Green = P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F6E55B-A058-904B-871E-249F61386441}"/>
                </a:ext>
              </a:extLst>
            </p:cNvPr>
            <p:cNvSpPr/>
            <p:nvPr/>
          </p:nvSpPr>
          <p:spPr>
            <a:xfrm>
              <a:off x="9145114" y="1794328"/>
              <a:ext cx="1319685" cy="4144055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DE9EF0-A1E9-5241-96CE-D125980EA996}"/>
                </a:ext>
              </a:extLst>
            </p:cNvPr>
            <p:cNvSpPr txBox="1"/>
            <p:nvPr/>
          </p:nvSpPr>
          <p:spPr>
            <a:xfrm>
              <a:off x="6487886" y="6042026"/>
              <a:ext cx="2235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Period looking at </a:t>
              </a:r>
              <a:r>
                <a:rPr lang="en-US" dirty="0" err="1"/>
                <a:t>omnivory</a:t>
              </a:r>
              <a:r>
                <a:rPr lang="en-US" dirty="0"/>
                <a:t> change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FC50E06-0CD3-2142-A62D-47F581713166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7605486" y="5239658"/>
              <a:ext cx="1539628" cy="8023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C949B65-5030-464F-9062-3FEA9974191E}"/>
                </a:ext>
              </a:extLst>
            </p:cNvPr>
            <p:cNvCxnSpPr>
              <a:cxnSpLocks/>
              <a:stCxn id="19" idx="2"/>
              <a:endCxn id="12" idx="33"/>
            </p:cNvCxnSpPr>
            <p:nvPr/>
          </p:nvCxnSpPr>
          <p:spPr>
            <a:xfrm>
              <a:off x="8247743" y="1983397"/>
              <a:ext cx="1070428" cy="14638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1ABDAB-7918-B841-B58D-F2DB9FC22865}"/>
                </a:ext>
              </a:extLst>
            </p:cNvPr>
            <p:cNvSpPr txBox="1"/>
            <p:nvPr/>
          </p:nvSpPr>
          <p:spPr>
            <a:xfrm>
              <a:off x="6618514" y="1060067"/>
              <a:ext cx="32584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 increases due to release of predation from P, and also access to resource pulse 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3AE99F2-3677-3845-89D5-0BADBDC2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69228" y="988188"/>
              <a:ext cx="641143" cy="10661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B6432A-4DEA-A441-AF8F-553CA9E37E02}"/>
                </a:ext>
              </a:extLst>
            </p:cNvPr>
            <p:cNvSpPr txBox="1"/>
            <p:nvPr/>
          </p:nvSpPr>
          <p:spPr>
            <a:xfrm>
              <a:off x="8252486" y="72416"/>
              <a:ext cx="39395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Increase in top-heaviness of system (high P density) can drive top-down cascades that alter degree of </a:t>
              </a:r>
              <a:r>
                <a:rPr lang="en-US" dirty="0" err="1"/>
                <a:t>omnivory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710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F1FB-8CFC-7247-9B1E-44E68EF0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73" y="611145"/>
            <a:ext cx="563851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Bottom-up and Top-down driven </a:t>
            </a:r>
            <a:r>
              <a:rPr lang="en-US" dirty="0" err="1"/>
              <a:t>omnivory</a:t>
            </a:r>
            <a:r>
              <a:rPr lang="en-US" dirty="0"/>
              <a:t> interact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C5DF2A-3B9B-4D48-9B40-BF570B5D4979}"/>
              </a:ext>
            </a:extLst>
          </p:cNvPr>
          <p:cNvGrpSpPr/>
          <p:nvPr/>
        </p:nvGrpSpPr>
        <p:grpSpPr>
          <a:xfrm>
            <a:off x="6487886" y="72416"/>
            <a:ext cx="6110514" cy="6615941"/>
            <a:chOff x="6487886" y="72416"/>
            <a:chExt cx="6110514" cy="661594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304A81-95F3-AF45-985D-4B849602A39A}"/>
                </a:ext>
              </a:extLst>
            </p:cNvPr>
            <p:cNvGrpSpPr/>
            <p:nvPr/>
          </p:nvGrpSpPr>
          <p:grpSpPr>
            <a:xfrm>
              <a:off x="6800725" y="1936708"/>
              <a:ext cx="5797675" cy="4267367"/>
              <a:chOff x="6800725" y="1936708"/>
              <a:chExt cx="5797675" cy="4267367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7D9910D-5F41-A944-845F-BFCE72EA97E8}"/>
                  </a:ext>
                </a:extLst>
              </p:cNvPr>
              <p:cNvGrpSpPr/>
              <p:nvPr/>
            </p:nvGrpSpPr>
            <p:grpSpPr>
              <a:xfrm>
                <a:off x="6800725" y="2075543"/>
                <a:ext cx="5797675" cy="4128532"/>
                <a:chOff x="6800725" y="2075543"/>
                <a:chExt cx="5797675" cy="4128532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0283278-55CC-E94D-A377-0FA5FB5F5B2A}"/>
                    </a:ext>
                  </a:extLst>
                </p:cNvPr>
                <p:cNvCxnSpPr/>
                <p:nvPr/>
              </p:nvCxnSpPr>
              <p:spPr>
                <a:xfrm>
                  <a:off x="7170057" y="2075543"/>
                  <a:ext cx="0" cy="3628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CECE683-55F4-C44A-9B9E-CA233F0706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70057" y="5704114"/>
                  <a:ext cx="436154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69BD6D4-46B0-EF4F-A9F5-4B7CF1646AF5}"/>
                    </a:ext>
                  </a:extLst>
                </p:cNvPr>
                <p:cNvSpPr txBox="1"/>
                <p:nvPr/>
              </p:nvSpPr>
              <p:spPr>
                <a:xfrm>
                  <a:off x="7982857" y="5834743"/>
                  <a:ext cx="2336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Time 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27D2FF7-36E3-FB44-A57D-157B2E17493A}"/>
                    </a:ext>
                  </a:extLst>
                </p:cNvPr>
                <p:cNvSpPr txBox="1"/>
                <p:nvPr/>
              </p:nvSpPr>
              <p:spPr>
                <a:xfrm rot="16200000">
                  <a:off x="5999780" y="3681691"/>
                  <a:ext cx="19712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Density/Biomass</a:t>
                  </a: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3F6BCFAD-1E43-454C-A728-3166A0C2E2F5}"/>
                    </a:ext>
                  </a:extLst>
                </p:cNvPr>
                <p:cNvSpPr/>
                <p:nvPr/>
              </p:nvSpPr>
              <p:spPr>
                <a:xfrm>
                  <a:off x="7155543" y="2670629"/>
                  <a:ext cx="4574226" cy="2510971"/>
                </a:xfrm>
                <a:custGeom>
                  <a:avLst/>
                  <a:gdLst>
                    <a:gd name="connsiteX0" fmla="*/ 0 w 4574226"/>
                    <a:gd name="connsiteY0" fmla="*/ 2235200 h 2510971"/>
                    <a:gd name="connsiteX1" fmla="*/ 101600 w 4574226"/>
                    <a:gd name="connsiteY1" fmla="*/ 2249714 h 2510971"/>
                    <a:gd name="connsiteX2" fmla="*/ 159657 w 4574226"/>
                    <a:gd name="connsiteY2" fmla="*/ 2264228 h 2510971"/>
                    <a:gd name="connsiteX3" fmla="*/ 319314 w 4574226"/>
                    <a:gd name="connsiteY3" fmla="*/ 2249714 h 2510971"/>
                    <a:gd name="connsiteX4" fmla="*/ 406400 w 4574226"/>
                    <a:gd name="connsiteY4" fmla="*/ 2220685 h 2510971"/>
                    <a:gd name="connsiteX5" fmla="*/ 449943 w 4574226"/>
                    <a:gd name="connsiteY5" fmla="*/ 2206171 h 2510971"/>
                    <a:gd name="connsiteX6" fmla="*/ 493486 w 4574226"/>
                    <a:gd name="connsiteY6" fmla="*/ 2177142 h 2510971"/>
                    <a:gd name="connsiteX7" fmla="*/ 551543 w 4574226"/>
                    <a:gd name="connsiteY7" fmla="*/ 2162628 h 2510971"/>
                    <a:gd name="connsiteX8" fmla="*/ 725714 w 4574226"/>
                    <a:gd name="connsiteY8" fmla="*/ 2133600 h 2510971"/>
                    <a:gd name="connsiteX9" fmla="*/ 928914 w 4574226"/>
                    <a:gd name="connsiteY9" fmla="*/ 2104571 h 2510971"/>
                    <a:gd name="connsiteX10" fmla="*/ 1016000 w 4574226"/>
                    <a:gd name="connsiteY10" fmla="*/ 2075542 h 2510971"/>
                    <a:gd name="connsiteX11" fmla="*/ 1059543 w 4574226"/>
                    <a:gd name="connsiteY11" fmla="*/ 2061028 h 2510971"/>
                    <a:gd name="connsiteX12" fmla="*/ 1190171 w 4574226"/>
                    <a:gd name="connsiteY12" fmla="*/ 1988457 h 2510971"/>
                    <a:gd name="connsiteX13" fmla="*/ 1219200 w 4574226"/>
                    <a:gd name="connsiteY13" fmla="*/ 1944914 h 2510971"/>
                    <a:gd name="connsiteX14" fmla="*/ 1306286 w 4574226"/>
                    <a:gd name="connsiteY14" fmla="*/ 1886857 h 2510971"/>
                    <a:gd name="connsiteX15" fmla="*/ 1349828 w 4574226"/>
                    <a:gd name="connsiteY15" fmla="*/ 1857828 h 2510971"/>
                    <a:gd name="connsiteX16" fmla="*/ 1480457 w 4574226"/>
                    <a:gd name="connsiteY16" fmla="*/ 1741714 h 2510971"/>
                    <a:gd name="connsiteX17" fmla="*/ 1509486 w 4574226"/>
                    <a:gd name="connsiteY17" fmla="*/ 1654628 h 2510971"/>
                    <a:gd name="connsiteX18" fmla="*/ 1611086 w 4574226"/>
                    <a:gd name="connsiteY18" fmla="*/ 1524000 h 2510971"/>
                    <a:gd name="connsiteX19" fmla="*/ 1654628 w 4574226"/>
                    <a:gd name="connsiteY19" fmla="*/ 1494971 h 2510971"/>
                    <a:gd name="connsiteX20" fmla="*/ 1669143 w 4574226"/>
                    <a:gd name="connsiteY20" fmla="*/ 1132114 h 2510971"/>
                    <a:gd name="connsiteX21" fmla="*/ 1683657 w 4574226"/>
                    <a:gd name="connsiteY21" fmla="*/ 841828 h 2510971"/>
                    <a:gd name="connsiteX22" fmla="*/ 1698171 w 4574226"/>
                    <a:gd name="connsiteY22" fmla="*/ 798285 h 2510971"/>
                    <a:gd name="connsiteX23" fmla="*/ 1741714 w 4574226"/>
                    <a:gd name="connsiteY23" fmla="*/ 769257 h 2510971"/>
                    <a:gd name="connsiteX24" fmla="*/ 1814286 w 4574226"/>
                    <a:gd name="connsiteY24" fmla="*/ 638628 h 2510971"/>
                    <a:gd name="connsiteX25" fmla="*/ 1843314 w 4574226"/>
                    <a:gd name="connsiteY25" fmla="*/ 595085 h 2510971"/>
                    <a:gd name="connsiteX26" fmla="*/ 1872343 w 4574226"/>
                    <a:gd name="connsiteY26" fmla="*/ 508000 h 2510971"/>
                    <a:gd name="connsiteX27" fmla="*/ 1857828 w 4574226"/>
                    <a:gd name="connsiteY27" fmla="*/ 319314 h 2510971"/>
                    <a:gd name="connsiteX28" fmla="*/ 1843314 w 4574226"/>
                    <a:gd name="connsiteY28" fmla="*/ 261257 h 2510971"/>
                    <a:gd name="connsiteX29" fmla="*/ 1857828 w 4574226"/>
                    <a:gd name="connsiteY29" fmla="*/ 0 h 2510971"/>
                    <a:gd name="connsiteX30" fmla="*/ 1944914 w 4574226"/>
                    <a:gd name="connsiteY30" fmla="*/ 43542 h 2510971"/>
                    <a:gd name="connsiteX31" fmla="*/ 1973943 w 4574226"/>
                    <a:gd name="connsiteY31" fmla="*/ 87085 h 2510971"/>
                    <a:gd name="connsiteX32" fmla="*/ 2017486 w 4574226"/>
                    <a:gd name="connsiteY32" fmla="*/ 174171 h 2510971"/>
                    <a:gd name="connsiteX33" fmla="*/ 2046514 w 4574226"/>
                    <a:gd name="connsiteY33" fmla="*/ 261257 h 2510971"/>
                    <a:gd name="connsiteX34" fmla="*/ 2061028 w 4574226"/>
                    <a:gd name="connsiteY34" fmla="*/ 304800 h 2510971"/>
                    <a:gd name="connsiteX35" fmla="*/ 2090057 w 4574226"/>
                    <a:gd name="connsiteY35" fmla="*/ 420914 h 2510971"/>
                    <a:gd name="connsiteX36" fmla="*/ 2104571 w 4574226"/>
                    <a:gd name="connsiteY36" fmla="*/ 478971 h 2510971"/>
                    <a:gd name="connsiteX37" fmla="*/ 2119086 w 4574226"/>
                    <a:gd name="connsiteY37" fmla="*/ 595085 h 2510971"/>
                    <a:gd name="connsiteX38" fmla="*/ 2133600 w 4574226"/>
                    <a:gd name="connsiteY38" fmla="*/ 667657 h 2510971"/>
                    <a:gd name="connsiteX39" fmla="*/ 2148114 w 4574226"/>
                    <a:gd name="connsiteY39" fmla="*/ 769257 h 2510971"/>
                    <a:gd name="connsiteX40" fmla="*/ 2177143 w 4574226"/>
                    <a:gd name="connsiteY40" fmla="*/ 943428 h 2510971"/>
                    <a:gd name="connsiteX41" fmla="*/ 2206171 w 4574226"/>
                    <a:gd name="connsiteY41" fmla="*/ 1132114 h 2510971"/>
                    <a:gd name="connsiteX42" fmla="*/ 2220686 w 4574226"/>
                    <a:gd name="connsiteY42" fmla="*/ 1233714 h 2510971"/>
                    <a:gd name="connsiteX43" fmla="*/ 2249714 w 4574226"/>
                    <a:gd name="connsiteY43" fmla="*/ 1349828 h 2510971"/>
                    <a:gd name="connsiteX44" fmla="*/ 2264228 w 4574226"/>
                    <a:gd name="connsiteY44" fmla="*/ 1407885 h 2510971"/>
                    <a:gd name="connsiteX45" fmla="*/ 2307771 w 4574226"/>
                    <a:gd name="connsiteY45" fmla="*/ 1538514 h 2510971"/>
                    <a:gd name="connsiteX46" fmla="*/ 2336800 w 4574226"/>
                    <a:gd name="connsiteY46" fmla="*/ 1640114 h 2510971"/>
                    <a:gd name="connsiteX47" fmla="*/ 2365828 w 4574226"/>
                    <a:gd name="connsiteY47" fmla="*/ 1727200 h 2510971"/>
                    <a:gd name="connsiteX48" fmla="*/ 2394857 w 4574226"/>
                    <a:gd name="connsiteY48" fmla="*/ 1770742 h 2510971"/>
                    <a:gd name="connsiteX49" fmla="*/ 2467428 w 4574226"/>
                    <a:gd name="connsiteY49" fmla="*/ 1901371 h 2510971"/>
                    <a:gd name="connsiteX50" fmla="*/ 2510971 w 4574226"/>
                    <a:gd name="connsiteY50" fmla="*/ 1930400 h 2510971"/>
                    <a:gd name="connsiteX51" fmla="*/ 2583543 w 4574226"/>
                    <a:gd name="connsiteY51" fmla="*/ 2002971 h 2510971"/>
                    <a:gd name="connsiteX52" fmla="*/ 2670628 w 4574226"/>
                    <a:gd name="connsiteY52" fmla="*/ 2075542 h 2510971"/>
                    <a:gd name="connsiteX53" fmla="*/ 2801257 w 4574226"/>
                    <a:gd name="connsiteY53" fmla="*/ 2220685 h 2510971"/>
                    <a:gd name="connsiteX54" fmla="*/ 2844800 w 4574226"/>
                    <a:gd name="connsiteY54" fmla="*/ 2264228 h 2510971"/>
                    <a:gd name="connsiteX55" fmla="*/ 2989943 w 4574226"/>
                    <a:gd name="connsiteY55" fmla="*/ 2351314 h 2510971"/>
                    <a:gd name="connsiteX56" fmla="*/ 3091543 w 4574226"/>
                    <a:gd name="connsiteY56" fmla="*/ 2394857 h 2510971"/>
                    <a:gd name="connsiteX57" fmla="*/ 3135086 w 4574226"/>
                    <a:gd name="connsiteY57" fmla="*/ 2423885 h 2510971"/>
                    <a:gd name="connsiteX58" fmla="*/ 3236686 w 4574226"/>
                    <a:gd name="connsiteY58" fmla="*/ 2452914 h 2510971"/>
                    <a:gd name="connsiteX59" fmla="*/ 3280228 w 4574226"/>
                    <a:gd name="connsiteY59" fmla="*/ 2467428 h 2510971"/>
                    <a:gd name="connsiteX60" fmla="*/ 3338286 w 4574226"/>
                    <a:gd name="connsiteY60" fmla="*/ 2481942 h 2510971"/>
                    <a:gd name="connsiteX61" fmla="*/ 3381828 w 4574226"/>
                    <a:gd name="connsiteY61" fmla="*/ 2496457 h 2510971"/>
                    <a:gd name="connsiteX62" fmla="*/ 3454400 w 4574226"/>
                    <a:gd name="connsiteY62" fmla="*/ 2510971 h 2510971"/>
                    <a:gd name="connsiteX63" fmla="*/ 3904343 w 4574226"/>
                    <a:gd name="connsiteY63" fmla="*/ 2481942 h 2510971"/>
                    <a:gd name="connsiteX64" fmla="*/ 3976914 w 4574226"/>
                    <a:gd name="connsiteY64" fmla="*/ 2452914 h 2510971"/>
                    <a:gd name="connsiteX65" fmla="*/ 4020457 w 4574226"/>
                    <a:gd name="connsiteY65" fmla="*/ 2438400 h 2510971"/>
                    <a:gd name="connsiteX66" fmla="*/ 4078514 w 4574226"/>
                    <a:gd name="connsiteY66" fmla="*/ 2423885 h 2510971"/>
                    <a:gd name="connsiteX67" fmla="*/ 4180114 w 4574226"/>
                    <a:gd name="connsiteY67" fmla="*/ 2380342 h 2510971"/>
                    <a:gd name="connsiteX68" fmla="*/ 4238171 w 4574226"/>
                    <a:gd name="connsiteY68" fmla="*/ 2365828 h 2510971"/>
                    <a:gd name="connsiteX69" fmla="*/ 4412343 w 4574226"/>
                    <a:gd name="connsiteY69" fmla="*/ 2336800 h 2510971"/>
                    <a:gd name="connsiteX70" fmla="*/ 4572000 w 4574226"/>
                    <a:gd name="connsiteY70" fmla="*/ 2322285 h 2510971"/>
                    <a:gd name="connsiteX71" fmla="*/ 4542971 w 4574226"/>
                    <a:gd name="connsiteY71" fmla="*/ 2307771 h 2510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4574226" h="2510971">
                      <a:moveTo>
                        <a:pt x="0" y="2235200"/>
                      </a:moveTo>
                      <a:cubicBezTo>
                        <a:pt x="33867" y="2240038"/>
                        <a:pt x="67941" y="2243594"/>
                        <a:pt x="101600" y="2249714"/>
                      </a:cubicBezTo>
                      <a:cubicBezTo>
                        <a:pt x="121226" y="2253282"/>
                        <a:pt x="139709" y="2264228"/>
                        <a:pt x="159657" y="2264228"/>
                      </a:cubicBezTo>
                      <a:cubicBezTo>
                        <a:pt x="213095" y="2264228"/>
                        <a:pt x="266095" y="2254552"/>
                        <a:pt x="319314" y="2249714"/>
                      </a:cubicBezTo>
                      <a:lnTo>
                        <a:pt x="406400" y="2220685"/>
                      </a:lnTo>
                      <a:lnTo>
                        <a:pt x="449943" y="2206171"/>
                      </a:lnTo>
                      <a:cubicBezTo>
                        <a:pt x="464457" y="2196495"/>
                        <a:pt x="477452" y="2184014"/>
                        <a:pt x="493486" y="2177142"/>
                      </a:cubicBezTo>
                      <a:cubicBezTo>
                        <a:pt x="511821" y="2169284"/>
                        <a:pt x="531937" y="2166304"/>
                        <a:pt x="551543" y="2162628"/>
                      </a:cubicBezTo>
                      <a:cubicBezTo>
                        <a:pt x="609393" y="2151781"/>
                        <a:pt x="667657" y="2143276"/>
                        <a:pt x="725714" y="2133600"/>
                      </a:cubicBezTo>
                      <a:cubicBezTo>
                        <a:pt x="851296" y="2112670"/>
                        <a:pt x="783570" y="2122739"/>
                        <a:pt x="928914" y="2104571"/>
                      </a:cubicBezTo>
                      <a:lnTo>
                        <a:pt x="1016000" y="2075542"/>
                      </a:lnTo>
                      <a:cubicBezTo>
                        <a:pt x="1030514" y="2070704"/>
                        <a:pt x="1046813" y="2069515"/>
                        <a:pt x="1059543" y="2061028"/>
                      </a:cubicBezTo>
                      <a:cubicBezTo>
                        <a:pt x="1159358" y="1994484"/>
                        <a:pt x="1113530" y="2014003"/>
                        <a:pt x="1190171" y="1988457"/>
                      </a:cubicBezTo>
                      <a:cubicBezTo>
                        <a:pt x="1199847" y="1973943"/>
                        <a:pt x="1206072" y="1956401"/>
                        <a:pt x="1219200" y="1944914"/>
                      </a:cubicBezTo>
                      <a:cubicBezTo>
                        <a:pt x="1245456" y="1921940"/>
                        <a:pt x="1277257" y="1906210"/>
                        <a:pt x="1306286" y="1886857"/>
                      </a:cubicBezTo>
                      <a:cubicBezTo>
                        <a:pt x="1320800" y="1877181"/>
                        <a:pt x="1337493" y="1870163"/>
                        <a:pt x="1349828" y="1857828"/>
                      </a:cubicBezTo>
                      <a:cubicBezTo>
                        <a:pt x="1449249" y="1758407"/>
                        <a:pt x="1402756" y="1793514"/>
                        <a:pt x="1480457" y="1741714"/>
                      </a:cubicBezTo>
                      <a:cubicBezTo>
                        <a:pt x="1490133" y="1712685"/>
                        <a:pt x="1492513" y="1680088"/>
                        <a:pt x="1509486" y="1654628"/>
                      </a:cubicBezTo>
                      <a:cubicBezTo>
                        <a:pt x="1549948" y="1593934"/>
                        <a:pt x="1559924" y="1566635"/>
                        <a:pt x="1611086" y="1524000"/>
                      </a:cubicBezTo>
                      <a:cubicBezTo>
                        <a:pt x="1624487" y="1512833"/>
                        <a:pt x="1640114" y="1504647"/>
                        <a:pt x="1654628" y="1494971"/>
                      </a:cubicBezTo>
                      <a:cubicBezTo>
                        <a:pt x="1659466" y="1374019"/>
                        <a:pt x="1663768" y="1253044"/>
                        <a:pt x="1669143" y="1132114"/>
                      </a:cubicBezTo>
                      <a:cubicBezTo>
                        <a:pt x="1673445" y="1035327"/>
                        <a:pt x="1675264" y="938347"/>
                        <a:pt x="1683657" y="841828"/>
                      </a:cubicBezTo>
                      <a:cubicBezTo>
                        <a:pt x="1684982" y="826586"/>
                        <a:pt x="1688614" y="810232"/>
                        <a:pt x="1698171" y="798285"/>
                      </a:cubicBezTo>
                      <a:cubicBezTo>
                        <a:pt x="1709068" y="784664"/>
                        <a:pt x="1727200" y="778933"/>
                        <a:pt x="1741714" y="769257"/>
                      </a:cubicBezTo>
                      <a:cubicBezTo>
                        <a:pt x="1767261" y="692615"/>
                        <a:pt x="1747741" y="738446"/>
                        <a:pt x="1814286" y="638628"/>
                      </a:cubicBezTo>
                      <a:cubicBezTo>
                        <a:pt x="1823962" y="624114"/>
                        <a:pt x="1837798" y="611634"/>
                        <a:pt x="1843314" y="595085"/>
                      </a:cubicBezTo>
                      <a:lnTo>
                        <a:pt x="1872343" y="508000"/>
                      </a:lnTo>
                      <a:cubicBezTo>
                        <a:pt x="1867505" y="445105"/>
                        <a:pt x="1865199" y="381963"/>
                        <a:pt x="1857828" y="319314"/>
                      </a:cubicBezTo>
                      <a:cubicBezTo>
                        <a:pt x="1855497" y="299503"/>
                        <a:pt x="1843314" y="281205"/>
                        <a:pt x="1843314" y="261257"/>
                      </a:cubicBezTo>
                      <a:cubicBezTo>
                        <a:pt x="1843314" y="174037"/>
                        <a:pt x="1852990" y="87086"/>
                        <a:pt x="1857828" y="0"/>
                      </a:cubicBezTo>
                      <a:cubicBezTo>
                        <a:pt x="1893242" y="11804"/>
                        <a:pt x="1916778" y="15406"/>
                        <a:pt x="1944914" y="43542"/>
                      </a:cubicBezTo>
                      <a:cubicBezTo>
                        <a:pt x="1957249" y="55877"/>
                        <a:pt x="1964267" y="72571"/>
                        <a:pt x="1973943" y="87085"/>
                      </a:cubicBezTo>
                      <a:cubicBezTo>
                        <a:pt x="2026875" y="245885"/>
                        <a:pt x="1942456" y="5352"/>
                        <a:pt x="2017486" y="174171"/>
                      </a:cubicBezTo>
                      <a:cubicBezTo>
                        <a:pt x="2029913" y="202133"/>
                        <a:pt x="2036838" y="232228"/>
                        <a:pt x="2046514" y="261257"/>
                      </a:cubicBezTo>
                      <a:cubicBezTo>
                        <a:pt x="2051352" y="275771"/>
                        <a:pt x="2057317" y="289957"/>
                        <a:pt x="2061028" y="304800"/>
                      </a:cubicBezTo>
                      <a:lnTo>
                        <a:pt x="2090057" y="420914"/>
                      </a:lnTo>
                      <a:cubicBezTo>
                        <a:pt x="2094895" y="440266"/>
                        <a:pt x="2102097" y="459177"/>
                        <a:pt x="2104571" y="478971"/>
                      </a:cubicBezTo>
                      <a:cubicBezTo>
                        <a:pt x="2109409" y="517676"/>
                        <a:pt x="2113155" y="556533"/>
                        <a:pt x="2119086" y="595085"/>
                      </a:cubicBezTo>
                      <a:cubicBezTo>
                        <a:pt x="2122837" y="619468"/>
                        <a:pt x="2129544" y="643323"/>
                        <a:pt x="2133600" y="667657"/>
                      </a:cubicBezTo>
                      <a:cubicBezTo>
                        <a:pt x="2139224" y="701402"/>
                        <a:pt x="2142778" y="735465"/>
                        <a:pt x="2148114" y="769257"/>
                      </a:cubicBezTo>
                      <a:cubicBezTo>
                        <a:pt x="2157294" y="827395"/>
                        <a:pt x="2168819" y="885162"/>
                        <a:pt x="2177143" y="943428"/>
                      </a:cubicBezTo>
                      <a:cubicBezTo>
                        <a:pt x="2219208" y="1237887"/>
                        <a:pt x="2165913" y="870440"/>
                        <a:pt x="2206171" y="1132114"/>
                      </a:cubicBezTo>
                      <a:cubicBezTo>
                        <a:pt x="2211373" y="1165927"/>
                        <a:pt x="2213977" y="1200168"/>
                        <a:pt x="2220686" y="1233714"/>
                      </a:cubicBezTo>
                      <a:cubicBezTo>
                        <a:pt x="2228510" y="1272835"/>
                        <a:pt x="2240038" y="1311123"/>
                        <a:pt x="2249714" y="1349828"/>
                      </a:cubicBezTo>
                      <a:cubicBezTo>
                        <a:pt x="2254552" y="1369180"/>
                        <a:pt x="2257920" y="1388961"/>
                        <a:pt x="2264228" y="1407885"/>
                      </a:cubicBezTo>
                      <a:lnTo>
                        <a:pt x="2307771" y="1538514"/>
                      </a:lnTo>
                      <a:cubicBezTo>
                        <a:pt x="2356548" y="1684843"/>
                        <a:pt x="2282129" y="1457874"/>
                        <a:pt x="2336800" y="1640114"/>
                      </a:cubicBezTo>
                      <a:cubicBezTo>
                        <a:pt x="2345592" y="1669422"/>
                        <a:pt x="2348854" y="1701741"/>
                        <a:pt x="2365828" y="1727200"/>
                      </a:cubicBezTo>
                      <a:lnTo>
                        <a:pt x="2394857" y="1770742"/>
                      </a:lnTo>
                      <a:cubicBezTo>
                        <a:pt x="2422902" y="1854877"/>
                        <a:pt x="2407264" y="1851233"/>
                        <a:pt x="2467428" y="1901371"/>
                      </a:cubicBezTo>
                      <a:cubicBezTo>
                        <a:pt x="2480829" y="1912539"/>
                        <a:pt x="2496457" y="1920724"/>
                        <a:pt x="2510971" y="1930400"/>
                      </a:cubicBezTo>
                      <a:cubicBezTo>
                        <a:pt x="2564191" y="2010228"/>
                        <a:pt x="2510971" y="1942494"/>
                        <a:pt x="2583543" y="2002971"/>
                      </a:cubicBezTo>
                      <a:cubicBezTo>
                        <a:pt x="2695295" y="2096099"/>
                        <a:pt x="2562524" y="2003472"/>
                        <a:pt x="2670628" y="2075542"/>
                      </a:cubicBezTo>
                      <a:cubicBezTo>
                        <a:pt x="2738803" y="2166443"/>
                        <a:pt x="2697064" y="2116493"/>
                        <a:pt x="2801257" y="2220685"/>
                      </a:cubicBezTo>
                      <a:cubicBezTo>
                        <a:pt x="2815771" y="2235199"/>
                        <a:pt x="2827721" y="2252842"/>
                        <a:pt x="2844800" y="2264228"/>
                      </a:cubicBezTo>
                      <a:cubicBezTo>
                        <a:pt x="3057824" y="2406243"/>
                        <a:pt x="2833743" y="2262057"/>
                        <a:pt x="2989943" y="2351314"/>
                      </a:cubicBezTo>
                      <a:cubicBezTo>
                        <a:pt x="3067902" y="2395862"/>
                        <a:pt x="2996188" y="2371017"/>
                        <a:pt x="3091543" y="2394857"/>
                      </a:cubicBezTo>
                      <a:cubicBezTo>
                        <a:pt x="3106057" y="2404533"/>
                        <a:pt x="3119484" y="2416084"/>
                        <a:pt x="3135086" y="2423885"/>
                      </a:cubicBezTo>
                      <a:cubicBezTo>
                        <a:pt x="3158294" y="2435489"/>
                        <a:pt x="3214974" y="2446711"/>
                        <a:pt x="3236686" y="2452914"/>
                      </a:cubicBezTo>
                      <a:cubicBezTo>
                        <a:pt x="3251396" y="2457117"/>
                        <a:pt x="3265518" y="2463225"/>
                        <a:pt x="3280228" y="2467428"/>
                      </a:cubicBezTo>
                      <a:cubicBezTo>
                        <a:pt x="3299409" y="2472908"/>
                        <a:pt x="3319105" y="2476462"/>
                        <a:pt x="3338286" y="2481942"/>
                      </a:cubicBezTo>
                      <a:cubicBezTo>
                        <a:pt x="3352997" y="2486145"/>
                        <a:pt x="3366986" y="2492746"/>
                        <a:pt x="3381828" y="2496457"/>
                      </a:cubicBezTo>
                      <a:cubicBezTo>
                        <a:pt x="3405761" y="2502440"/>
                        <a:pt x="3430209" y="2506133"/>
                        <a:pt x="3454400" y="2510971"/>
                      </a:cubicBezTo>
                      <a:cubicBezTo>
                        <a:pt x="3461749" y="2510651"/>
                        <a:pt x="3805689" y="2504708"/>
                        <a:pt x="3904343" y="2481942"/>
                      </a:cubicBezTo>
                      <a:cubicBezTo>
                        <a:pt x="3929730" y="2476084"/>
                        <a:pt x="3952519" y="2462062"/>
                        <a:pt x="3976914" y="2452914"/>
                      </a:cubicBezTo>
                      <a:cubicBezTo>
                        <a:pt x="3991239" y="2447542"/>
                        <a:pt x="4005746" y="2442603"/>
                        <a:pt x="4020457" y="2438400"/>
                      </a:cubicBezTo>
                      <a:cubicBezTo>
                        <a:pt x="4039637" y="2432920"/>
                        <a:pt x="4059836" y="2430889"/>
                        <a:pt x="4078514" y="2423885"/>
                      </a:cubicBezTo>
                      <a:cubicBezTo>
                        <a:pt x="4202351" y="2377446"/>
                        <a:pt x="4079207" y="2409173"/>
                        <a:pt x="4180114" y="2380342"/>
                      </a:cubicBezTo>
                      <a:cubicBezTo>
                        <a:pt x="4199294" y="2374862"/>
                        <a:pt x="4218698" y="2370155"/>
                        <a:pt x="4238171" y="2365828"/>
                      </a:cubicBezTo>
                      <a:cubicBezTo>
                        <a:pt x="4297101" y="2352733"/>
                        <a:pt x="4351759" y="2343532"/>
                        <a:pt x="4412343" y="2336800"/>
                      </a:cubicBezTo>
                      <a:cubicBezTo>
                        <a:pt x="4465455" y="2330899"/>
                        <a:pt x="4519834" y="2333878"/>
                        <a:pt x="4572000" y="2322285"/>
                      </a:cubicBezTo>
                      <a:cubicBezTo>
                        <a:pt x="4582561" y="2319938"/>
                        <a:pt x="4552647" y="2312609"/>
                        <a:pt x="4542971" y="230777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CFCEF23F-8BC6-9E40-BD17-2FC8A7BE34CF}"/>
                    </a:ext>
                  </a:extLst>
                </p:cNvPr>
                <p:cNvSpPr/>
                <p:nvPr/>
              </p:nvSpPr>
              <p:spPr>
                <a:xfrm>
                  <a:off x="7184571" y="3429000"/>
                  <a:ext cx="4688115" cy="1505857"/>
                </a:xfrm>
                <a:custGeom>
                  <a:avLst/>
                  <a:gdLst>
                    <a:gd name="connsiteX0" fmla="*/ 0 w 4688115"/>
                    <a:gd name="connsiteY0" fmla="*/ 2090057 h 2394857"/>
                    <a:gd name="connsiteX1" fmla="*/ 145143 w 4688115"/>
                    <a:gd name="connsiteY1" fmla="*/ 2061029 h 2394857"/>
                    <a:gd name="connsiteX2" fmla="*/ 232229 w 4688115"/>
                    <a:gd name="connsiteY2" fmla="*/ 2017486 h 2394857"/>
                    <a:gd name="connsiteX3" fmla="*/ 275772 w 4688115"/>
                    <a:gd name="connsiteY3" fmla="*/ 1988457 h 2394857"/>
                    <a:gd name="connsiteX4" fmla="*/ 406400 w 4688115"/>
                    <a:gd name="connsiteY4" fmla="*/ 1959429 h 2394857"/>
                    <a:gd name="connsiteX5" fmla="*/ 508000 w 4688115"/>
                    <a:gd name="connsiteY5" fmla="*/ 1944914 h 2394857"/>
                    <a:gd name="connsiteX6" fmla="*/ 653143 w 4688115"/>
                    <a:gd name="connsiteY6" fmla="*/ 1901371 h 2394857"/>
                    <a:gd name="connsiteX7" fmla="*/ 783772 w 4688115"/>
                    <a:gd name="connsiteY7" fmla="*/ 1857829 h 2394857"/>
                    <a:gd name="connsiteX8" fmla="*/ 827315 w 4688115"/>
                    <a:gd name="connsiteY8" fmla="*/ 1843314 h 2394857"/>
                    <a:gd name="connsiteX9" fmla="*/ 870858 w 4688115"/>
                    <a:gd name="connsiteY9" fmla="*/ 1828800 h 2394857"/>
                    <a:gd name="connsiteX10" fmla="*/ 1045029 w 4688115"/>
                    <a:gd name="connsiteY10" fmla="*/ 1712686 h 2394857"/>
                    <a:gd name="connsiteX11" fmla="*/ 1088572 w 4688115"/>
                    <a:gd name="connsiteY11" fmla="*/ 1683657 h 2394857"/>
                    <a:gd name="connsiteX12" fmla="*/ 1175658 w 4688115"/>
                    <a:gd name="connsiteY12" fmla="*/ 1654629 h 2394857"/>
                    <a:gd name="connsiteX13" fmla="*/ 1219200 w 4688115"/>
                    <a:gd name="connsiteY13" fmla="*/ 1640114 h 2394857"/>
                    <a:gd name="connsiteX14" fmla="*/ 1262743 w 4688115"/>
                    <a:gd name="connsiteY14" fmla="*/ 1611086 h 2394857"/>
                    <a:gd name="connsiteX15" fmla="*/ 1306286 w 4688115"/>
                    <a:gd name="connsiteY15" fmla="*/ 1596571 h 2394857"/>
                    <a:gd name="connsiteX16" fmla="*/ 1436915 w 4688115"/>
                    <a:gd name="connsiteY16" fmla="*/ 1494971 h 2394857"/>
                    <a:gd name="connsiteX17" fmla="*/ 1465943 w 4688115"/>
                    <a:gd name="connsiteY17" fmla="*/ 1451429 h 2394857"/>
                    <a:gd name="connsiteX18" fmla="*/ 1553029 w 4688115"/>
                    <a:gd name="connsiteY18" fmla="*/ 1393371 h 2394857"/>
                    <a:gd name="connsiteX19" fmla="*/ 1640115 w 4688115"/>
                    <a:gd name="connsiteY19" fmla="*/ 1320800 h 2394857"/>
                    <a:gd name="connsiteX20" fmla="*/ 1683658 w 4688115"/>
                    <a:gd name="connsiteY20" fmla="*/ 1233714 h 2394857"/>
                    <a:gd name="connsiteX21" fmla="*/ 1727200 w 4688115"/>
                    <a:gd name="connsiteY21" fmla="*/ 1132114 h 2394857"/>
                    <a:gd name="connsiteX22" fmla="*/ 1785258 w 4688115"/>
                    <a:gd name="connsiteY22" fmla="*/ 1045029 h 2394857"/>
                    <a:gd name="connsiteX23" fmla="*/ 1814286 w 4688115"/>
                    <a:gd name="connsiteY23" fmla="*/ 1001486 h 2394857"/>
                    <a:gd name="connsiteX24" fmla="*/ 1857829 w 4688115"/>
                    <a:gd name="connsiteY24" fmla="*/ 914400 h 2394857"/>
                    <a:gd name="connsiteX25" fmla="*/ 1886858 w 4688115"/>
                    <a:gd name="connsiteY25" fmla="*/ 827314 h 2394857"/>
                    <a:gd name="connsiteX26" fmla="*/ 1901372 w 4688115"/>
                    <a:gd name="connsiteY26" fmla="*/ 783771 h 2394857"/>
                    <a:gd name="connsiteX27" fmla="*/ 1930400 w 4688115"/>
                    <a:gd name="connsiteY27" fmla="*/ 740229 h 2394857"/>
                    <a:gd name="connsiteX28" fmla="*/ 1959429 w 4688115"/>
                    <a:gd name="connsiteY28" fmla="*/ 653143 h 2394857"/>
                    <a:gd name="connsiteX29" fmla="*/ 1988458 w 4688115"/>
                    <a:gd name="connsiteY29" fmla="*/ 420914 h 2394857"/>
                    <a:gd name="connsiteX30" fmla="*/ 2032000 w 4688115"/>
                    <a:gd name="connsiteY30" fmla="*/ 232229 h 2394857"/>
                    <a:gd name="connsiteX31" fmla="*/ 2075543 w 4688115"/>
                    <a:gd name="connsiteY31" fmla="*/ 203200 h 2394857"/>
                    <a:gd name="connsiteX32" fmla="*/ 2119086 w 4688115"/>
                    <a:gd name="connsiteY32" fmla="*/ 72571 h 2394857"/>
                    <a:gd name="connsiteX33" fmla="*/ 2133600 w 4688115"/>
                    <a:gd name="connsiteY33" fmla="*/ 29029 h 2394857"/>
                    <a:gd name="connsiteX34" fmla="*/ 2220686 w 4688115"/>
                    <a:gd name="connsiteY34" fmla="*/ 0 h 2394857"/>
                    <a:gd name="connsiteX35" fmla="*/ 2336800 w 4688115"/>
                    <a:gd name="connsiteY35" fmla="*/ 43543 h 2394857"/>
                    <a:gd name="connsiteX36" fmla="*/ 2365829 w 4688115"/>
                    <a:gd name="connsiteY36" fmla="*/ 130629 h 2394857"/>
                    <a:gd name="connsiteX37" fmla="*/ 2380343 w 4688115"/>
                    <a:gd name="connsiteY37" fmla="*/ 174171 h 2394857"/>
                    <a:gd name="connsiteX38" fmla="*/ 2409372 w 4688115"/>
                    <a:gd name="connsiteY38" fmla="*/ 362857 h 2394857"/>
                    <a:gd name="connsiteX39" fmla="*/ 2438400 w 4688115"/>
                    <a:gd name="connsiteY39" fmla="*/ 609600 h 2394857"/>
                    <a:gd name="connsiteX40" fmla="*/ 2452915 w 4688115"/>
                    <a:gd name="connsiteY40" fmla="*/ 711200 h 2394857"/>
                    <a:gd name="connsiteX41" fmla="*/ 2467429 w 4688115"/>
                    <a:gd name="connsiteY41" fmla="*/ 754743 h 2394857"/>
                    <a:gd name="connsiteX42" fmla="*/ 2496458 w 4688115"/>
                    <a:gd name="connsiteY42" fmla="*/ 870857 h 2394857"/>
                    <a:gd name="connsiteX43" fmla="*/ 2510972 w 4688115"/>
                    <a:gd name="connsiteY43" fmla="*/ 943429 h 2394857"/>
                    <a:gd name="connsiteX44" fmla="*/ 2554515 w 4688115"/>
                    <a:gd name="connsiteY44" fmla="*/ 1074057 h 2394857"/>
                    <a:gd name="connsiteX45" fmla="*/ 2569029 w 4688115"/>
                    <a:gd name="connsiteY45" fmla="*/ 1117600 h 2394857"/>
                    <a:gd name="connsiteX46" fmla="*/ 2583543 w 4688115"/>
                    <a:gd name="connsiteY46" fmla="*/ 1161143 h 2394857"/>
                    <a:gd name="connsiteX47" fmla="*/ 2612572 w 4688115"/>
                    <a:gd name="connsiteY47" fmla="*/ 1204686 h 2394857"/>
                    <a:gd name="connsiteX48" fmla="*/ 2641600 w 4688115"/>
                    <a:gd name="connsiteY48" fmla="*/ 1291771 h 2394857"/>
                    <a:gd name="connsiteX49" fmla="*/ 2685143 w 4688115"/>
                    <a:gd name="connsiteY49" fmla="*/ 1378857 h 2394857"/>
                    <a:gd name="connsiteX50" fmla="*/ 2728686 w 4688115"/>
                    <a:gd name="connsiteY50" fmla="*/ 1407886 h 2394857"/>
                    <a:gd name="connsiteX51" fmla="*/ 2743200 w 4688115"/>
                    <a:gd name="connsiteY51" fmla="*/ 1509486 h 2394857"/>
                    <a:gd name="connsiteX52" fmla="*/ 2772229 w 4688115"/>
                    <a:gd name="connsiteY52" fmla="*/ 1596571 h 2394857"/>
                    <a:gd name="connsiteX53" fmla="*/ 2801258 w 4688115"/>
                    <a:gd name="connsiteY53" fmla="*/ 1683657 h 2394857"/>
                    <a:gd name="connsiteX54" fmla="*/ 2815772 w 4688115"/>
                    <a:gd name="connsiteY54" fmla="*/ 1727200 h 2394857"/>
                    <a:gd name="connsiteX55" fmla="*/ 2873829 w 4688115"/>
                    <a:gd name="connsiteY55" fmla="*/ 1814286 h 2394857"/>
                    <a:gd name="connsiteX56" fmla="*/ 2902858 w 4688115"/>
                    <a:gd name="connsiteY56" fmla="*/ 1901371 h 2394857"/>
                    <a:gd name="connsiteX57" fmla="*/ 2917372 w 4688115"/>
                    <a:gd name="connsiteY57" fmla="*/ 1944914 h 2394857"/>
                    <a:gd name="connsiteX58" fmla="*/ 3033486 w 4688115"/>
                    <a:gd name="connsiteY58" fmla="*/ 2075543 h 2394857"/>
                    <a:gd name="connsiteX59" fmla="*/ 3701143 w 4688115"/>
                    <a:gd name="connsiteY59" fmla="*/ 2119086 h 2394857"/>
                    <a:gd name="connsiteX60" fmla="*/ 3744686 w 4688115"/>
                    <a:gd name="connsiteY60" fmla="*/ 2148114 h 2394857"/>
                    <a:gd name="connsiteX61" fmla="*/ 3947886 w 4688115"/>
                    <a:gd name="connsiteY61" fmla="*/ 2177143 h 2394857"/>
                    <a:gd name="connsiteX62" fmla="*/ 4093029 w 4688115"/>
                    <a:gd name="connsiteY62" fmla="*/ 2220686 h 2394857"/>
                    <a:gd name="connsiteX63" fmla="*/ 4136572 w 4688115"/>
                    <a:gd name="connsiteY63" fmla="*/ 2235200 h 2394857"/>
                    <a:gd name="connsiteX64" fmla="*/ 4238172 w 4688115"/>
                    <a:gd name="connsiteY64" fmla="*/ 2249714 h 2394857"/>
                    <a:gd name="connsiteX65" fmla="*/ 4339772 w 4688115"/>
                    <a:gd name="connsiteY65" fmla="*/ 2278743 h 2394857"/>
                    <a:gd name="connsiteX66" fmla="*/ 4397829 w 4688115"/>
                    <a:gd name="connsiteY66" fmla="*/ 2293257 h 2394857"/>
                    <a:gd name="connsiteX67" fmla="*/ 4484915 w 4688115"/>
                    <a:gd name="connsiteY67" fmla="*/ 2322286 h 2394857"/>
                    <a:gd name="connsiteX68" fmla="*/ 4528458 w 4688115"/>
                    <a:gd name="connsiteY68" fmla="*/ 2336800 h 2394857"/>
                    <a:gd name="connsiteX69" fmla="*/ 4615543 w 4688115"/>
                    <a:gd name="connsiteY69" fmla="*/ 2365829 h 2394857"/>
                    <a:gd name="connsiteX70" fmla="*/ 4659086 w 4688115"/>
                    <a:gd name="connsiteY70" fmla="*/ 2380343 h 2394857"/>
                    <a:gd name="connsiteX71" fmla="*/ 4688115 w 4688115"/>
                    <a:gd name="connsiteY71" fmla="*/ 2394857 h 2394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4688115" h="2394857">
                      <a:moveTo>
                        <a:pt x="0" y="2090057"/>
                      </a:moveTo>
                      <a:cubicBezTo>
                        <a:pt x="37439" y="2084709"/>
                        <a:pt x="104612" y="2081294"/>
                        <a:pt x="145143" y="2061029"/>
                      </a:cubicBezTo>
                      <a:cubicBezTo>
                        <a:pt x="257689" y="2004756"/>
                        <a:pt x="122783" y="2053967"/>
                        <a:pt x="232229" y="2017486"/>
                      </a:cubicBezTo>
                      <a:cubicBezTo>
                        <a:pt x="246743" y="2007810"/>
                        <a:pt x="260170" y="1996258"/>
                        <a:pt x="275772" y="1988457"/>
                      </a:cubicBezTo>
                      <a:cubicBezTo>
                        <a:pt x="310858" y="1970914"/>
                        <a:pt x="374194" y="1964384"/>
                        <a:pt x="406400" y="1959429"/>
                      </a:cubicBezTo>
                      <a:cubicBezTo>
                        <a:pt x="440213" y="1954227"/>
                        <a:pt x="474341" y="1951034"/>
                        <a:pt x="508000" y="1944914"/>
                      </a:cubicBezTo>
                      <a:cubicBezTo>
                        <a:pt x="556267" y="1936138"/>
                        <a:pt x="607686" y="1916524"/>
                        <a:pt x="653143" y="1901371"/>
                      </a:cubicBezTo>
                      <a:lnTo>
                        <a:pt x="783772" y="1857829"/>
                      </a:lnTo>
                      <a:lnTo>
                        <a:pt x="827315" y="1843314"/>
                      </a:lnTo>
                      <a:lnTo>
                        <a:pt x="870858" y="1828800"/>
                      </a:lnTo>
                      <a:lnTo>
                        <a:pt x="1045029" y="1712686"/>
                      </a:lnTo>
                      <a:cubicBezTo>
                        <a:pt x="1059543" y="1703010"/>
                        <a:pt x="1072023" y="1689173"/>
                        <a:pt x="1088572" y="1683657"/>
                      </a:cubicBezTo>
                      <a:lnTo>
                        <a:pt x="1175658" y="1654629"/>
                      </a:lnTo>
                      <a:cubicBezTo>
                        <a:pt x="1190172" y="1649791"/>
                        <a:pt x="1206470" y="1648600"/>
                        <a:pt x="1219200" y="1640114"/>
                      </a:cubicBezTo>
                      <a:cubicBezTo>
                        <a:pt x="1233714" y="1630438"/>
                        <a:pt x="1247141" y="1618887"/>
                        <a:pt x="1262743" y="1611086"/>
                      </a:cubicBezTo>
                      <a:cubicBezTo>
                        <a:pt x="1276427" y="1604244"/>
                        <a:pt x="1292912" y="1604001"/>
                        <a:pt x="1306286" y="1596571"/>
                      </a:cubicBezTo>
                      <a:cubicBezTo>
                        <a:pt x="1356512" y="1568668"/>
                        <a:pt x="1400438" y="1538744"/>
                        <a:pt x="1436915" y="1494971"/>
                      </a:cubicBezTo>
                      <a:cubicBezTo>
                        <a:pt x="1448082" y="1481570"/>
                        <a:pt x="1452815" y="1462916"/>
                        <a:pt x="1465943" y="1451429"/>
                      </a:cubicBezTo>
                      <a:cubicBezTo>
                        <a:pt x="1492199" y="1428455"/>
                        <a:pt x="1528359" y="1418040"/>
                        <a:pt x="1553029" y="1393371"/>
                      </a:cubicBezTo>
                      <a:cubicBezTo>
                        <a:pt x="1608907" y="1337494"/>
                        <a:pt x="1579493" y="1361215"/>
                        <a:pt x="1640115" y="1320800"/>
                      </a:cubicBezTo>
                      <a:cubicBezTo>
                        <a:pt x="1676596" y="1211354"/>
                        <a:pt x="1627385" y="1346260"/>
                        <a:pt x="1683658" y="1233714"/>
                      </a:cubicBezTo>
                      <a:cubicBezTo>
                        <a:pt x="1743716" y="1113597"/>
                        <a:pt x="1636597" y="1283118"/>
                        <a:pt x="1727200" y="1132114"/>
                      </a:cubicBezTo>
                      <a:cubicBezTo>
                        <a:pt x="1745150" y="1102198"/>
                        <a:pt x="1765906" y="1074057"/>
                        <a:pt x="1785258" y="1045029"/>
                      </a:cubicBezTo>
                      <a:cubicBezTo>
                        <a:pt x="1794934" y="1030515"/>
                        <a:pt x="1808770" y="1018035"/>
                        <a:pt x="1814286" y="1001486"/>
                      </a:cubicBezTo>
                      <a:cubicBezTo>
                        <a:pt x="1834316" y="941394"/>
                        <a:pt x="1820313" y="970673"/>
                        <a:pt x="1857829" y="914400"/>
                      </a:cubicBezTo>
                      <a:lnTo>
                        <a:pt x="1886858" y="827314"/>
                      </a:lnTo>
                      <a:cubicBezTo>
                        <a:pt x="1891696" y="812800"/>
                        <a:pt x="1892885" y="796501"/>
                        <a:pt x="1901372" y="783771"/>
                      </a:cubicBezTo>
                      <a:cubicBezTo>
                        <a:pt x="1911048" y="769257"/>
                        <a:pt x="1923315" y="756169"/>
                        <a:pt x="1930400" y="740229"/>
                      </a:cubicBezTo>
                      <a:cubicBezTo>
                        <a:pt x="1942827" y="712267"/>
                        <a:pt x="1959429" y="653143"/>
                        <a:pt x="1959429" y="653143"/>
                      </a:cubicBezTo>
                      <a:cubicBezTo>
                        <a:pt x="1982185" y="425573"/>
                        <a:pt x="1962733" y="588126"/>
                        <a:pt x="1988458" y="420914"/>
                      </a:cubicBezTo>
                      <a:cubicBezTo>
                        <a:pt x="1991094" y="403777"/>
                        <a:pt x="2006648" y="249131"/>
                        <a:pt x="2032000" y="232229"/>
                      </a:cubicBezTo>
                      <a:lnTo>
                        <a:pt x="2075543" y="203200"/>
                      </a:lnTo>
                      <a:lnTo>
                        <a:pt x="2119086" y="72571"/>
                      </a:lnTo>
                      <a:cubicBezTo>
                        <a:pt x="2123924" y="58057"/>
                        <a:pt x="2119086" y="33867"/>
                        <a:pt x="2133600" y="29029"/>
                      </a:cubicBezTo>
                      <a:lnTo>
                        <a:pt x="2220686" y="0"/>
                      </a:lnTo>
                      <a:cubicBezTo>
                        <a:pt x="2249959" y="5855"/>
                        <a:pt x="2315443" y="9371"/>
                        <a:pt x="2336800" y="43543"/>
                      </a:cubicBezTo>
                      <a:cubicBezTo>
                        <a:pt x="2353017" y="69491"/>
                        <a:pt x="2356153" y="101600"/>
                        <a:pt x="2365829" y="130629"/>
                      </a:cubicBezTo>
                      <a:cubicBezTo>
                        <a:pt x="2370667" y="145143"/>
                        <a:pt x="2377342" y="159169"/>
                        <a:pt x="2380343" y="174171"/>
                      </a:cubicBezTo>
                      <a:cubicBezTo>
                        <a:pt x="2400920" y="277053"/>
                        <a:pt x="2394309" y="234815"/>
                        <a:pt x="2409372" y="362857"/>
                      </a:cubicBezTo>
                      <a:cubicBezTo>
                        <a:pt x="2426397" y="507571"/>
                        <a:pt x="2420052" y="471989"/>
                        <a:pt x="2438400" y="609600"/>
                      </a:cubicBezTo>
                      <a:cubicBezTo>
                        <a:pt x="2442921" y="643510"/>
                        <a:pt x="2446206" y="677654"/>
                        <a:pt x="2452915" y="711200"/>
                      </a:cubicBezTo>
                      <a:cubicBezTo>
                        <a:pt x="2455916" y="726202"/>
                        <a:pt x="2463403" y="739983"/>
                        <a:pt x="2467429" y="754743"/>
                      </a:cubicBezTo>
                      <a:cubicBezTo>
                        <a:pt x="2477926" y="793233"/>
                        <a:pt x="2488634" y="831736"/>
                        <a:pt x="2496458" y="870857"/>
                      </a:cubicBezTo>
                      <a:cubicBezTo>
                        <a:pt x="2501296" y="895048"/>
                        <a:pt x="2504481" y="919629"/>
                        <a:pt x="2510972" y="943429"/>
                      </a:cubicBezTo>
                      <a:cubicBezTo>
                        <a:pt x="2510983" y="943469"/>
                        <a:pt x="2547251" y="1052266"/>
                        <a:pt x="2554515" y="1074057"/>
                      </a:cubicBezTo>
                      <a:lnTo>
                        <a:pt x="2569029" y="1117600"/>
                      </a:lnTo>
                      <a:cubicBezTo>
                        <a:pt x="2573867" y="1132114"/>
                        <a:pt x="2575056" y="1148413"/>
                        <a:pt x="2583543" y="1161143"/>
                      </a:cubicBezTo>
                      <a:lnTo>
                        <a:pt x="2612572" y="1204686"/>
                      </a:lnTo>
                      <a:lnTo>
                        <a:pt x="2641600" y="1291771"/>
                      </a:lnTo>
                      <a:cubicBezTo>
                        <a:pt x="2653404" y="1327183"/>
                        <a:pt x="2657009" y="1350723"/>
                        <a:pt x="2685143" y="1378857"/>
                      </a:cubicBezTo>
                      <a:cubicBezTo>
                        <a:pt x="2697478" y="1391192"/>
                        <a:pt x="2714172" y="1398210"/>
                        <a:pt x="2728686" y="1407886"/>
                      </a:cubicBezTo>
                      <a:cubicBezTo>
                        <a:pt x="2733524" y="1441753"/>
                        <a:pt x="2735507" y="1476152"/>
                        <a:pt x="2743200" y="1509486"/>
                      </a:cubicBezTo>
                      <a:cubicBezTo>
                        <a:pt x="2750080" y="1539301"/>
                        <a:pt x="2762553" y="1567543"/>
                        <a:pt x="2772229" y="1596571"/>
                      </a:cubicBezTo>
                      <a:lnTo>
                        <a:pt x="2801258" y="1683657"/>
                      </a:lnTo>
                      <a:cubicBezTo>
                        <a:pt x="2806096" y="1698171"/>
                        <a:pt x="2807285" y="1714470"/>
                        <a:pt x="2815772" y="1727200"/>
                      </a:cubicBezTo>
                      <a:lnTo>
                        <a:pt x="2873829" y="1814286"/>
                      </a:lnTo>
                      <a:lnTo>
                        <a:pt x="2902858" y="1901371"/>
                      </a:lnTo>
                      <a:cubicBezTo>
                        <a:pt x="2907696" y="1915885"/>
                        <a:pt x="2908886" y="1932184"/>
                        <a:pt x="2917372" y="1944914"/>
                      </a:cubicBezTo>
                      <a:cubicBezTo>
                        <a:pt x="2945032" y="1986405"/>
                        <a:pt x="2990876" y="2061340"/>
                        <a:pt x="3033486" y="2075543"/>
                      </a:cubicBezTo>
                      <a:cubicBezTo>
                        <a:pt x="3304222" y="2165786"/>
                        <a:pt x="3089983" y="2103806"/>
                        <a:pt x="3701143" y="2119086"/>
                      </a:cubicBezTo>
                      <a:cubicBezTo>
                        <a:pt x="3715657" y="2128762"/>
                        <a:pt x="3729084" y="2140313"/>
                        <a:pt x="3744686" y="2148114"/>
                      </a:cubicBezTo>
                      <a:cubicBezTo>
                        <a:pt x="3800535" y="2176038"/>
                        <a:pt x="3907081" y="2173434"/>
                        <a:pt x="3947886" y="2177143"/>
                      </a:cubicBezTo>
                      <a:cubicBezTo>
                        <a:pt x="4154840" y="2246126"/>
                        <a:pt x="3939480" y="2176814"/>
                        <a:pt x="4093029" y="2220686"/>
                      </a:cubicBezTo>
                      <a:cubicBezTo>
                        <a:pt x="4107740" y="2224889"/>
                        <a:pt x="4121570" y="2232200"/>
                        <a:pt x="4136572" y="2235200"/>
                      </a:cubicBezTo>
                      <a:cubicBezTo>
                        <a:pt x="4170118" y="2241909"/>
                        <a:pt x="4204513" y="2243594"/>
                        <a:pt x="4238172" y="2249714"/>
                      </a:cubicBezTo>
                      <a:cubicBezTo>
                        <a:pt x="4300552" y="2261056"/>
                        <a:pt x="4285373" y="2263201"/>
                        <a:pt x="4339772" y="2278743"/>
                      </a:cubicBezTo>
                      <a:cubicBezTo>
                        <a:pt x="4358952" y="2284223"/>
                        <a:pt x="4378722" y="2287525"/>
                        <a:pt x="4397829" y="2293257"/>
                      </a:cubicBezTo>
                      <a:cubicBezTo>
                        <a:pt x="4427137" y="2302050"/>
                        <a:pt x="4455886" y="2312610"/>
                        <a:pt x="4484915" y="2322286"/>
                      </a:cubicBezTo>
                      <a:lnTo>
                        <a:pt x="4528458" y="2336800"/>
                      </a:lnTo>
                      <a:lnTo>
                        <a:pt x="4615543" y="2365829"/>
                      </a:lnTo>
                      <a:cubicBezTo>
                        <a:pt x="4630057" y="2370667"/>
                        <a:pt x="4645402" y="2373501"/>
                        <a:pt x="4659086" y="2380343"/>
                      </a:cubicBezTo>
                      <a:lnTo>
                        <a:pt x="4688115" y="2394857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C00000"/>
                    </a:solidFill>
                    <a:highlight>
                      <a:srgbClr val="800000"/>
                    </a:highlight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7D80F156-31EF-BA4E-BA1F-C04152D2FCF2}"/>
                    </a:ext>
                  </a:extLst>
                </p:cNvPr>
                <p:cNvSpPr/>
                <p:nvPr/>
              </p:nvSpPr>
              <p:spPr>
                <a:xfrm>
                  <a:off x="7155543" y="2235200"/>
                  <a:ext cx="5442857" cy="3004457"/>
                </a:xfrm>
                <a:custGeom>
                  <a:avLst/>
                  <a:gdLst>
                    <a:gd name="connsiteX0" fmla="*/ 0 w 5442857"/>
                    <a:gd name="connsiteY0" fmla="*/ 3004457 h 3004457"/>
                    <a:gd name="connsiteX1" fmla="*/ 246743 w 5442857"/>
                    <a:gd name="connsiteY1" fmla="*/ 2975429 h 3004457"/>
                    <a:gd name="connsiteX2" fmla="*/ 406400 w 5442857"/>
                    <a:gd name="connsiteY2" fmla="*/ 2946400 h 3004457"/>
                    <a:gd name="connsiteX3" fmla="*/ 493486 w 5442857"/>
                    <a:gd name="connsiteY3" fmla="*/ 2917371 h 3004457"/>
                    <a:gd name="connsiteX4" fmla="*/ 667657 w 5442857"/>
                    <a:gd name="connsiteY4" fmla="*/ 2888343 h 3004457"/>
                    <a:gd name="connsiteX5" fmla="*/ 725714 w 5442857"/>
                    <a:gd name="connsiteY5" fmla="*/ 2859314 h 3004457"/>
                    <a:gd name="connsiteX6" fmla="*/ 914400 w 5442857"/>
                    <a:gd name="connsiteY6" fmla="*/ 2815771 h 3004457"/>
                    <a:gd name="connsiteX7" fmla="*/ 1088571 w 5442857"/>
                    <a:gd name="connsiteY7" fmla="*/ 2743200 h 3004457"/>
                    <a:gd name="connsiteX8" fmla="*/ 1132114 w 5442857"/>
                    <a:gd name="connsiteY8" fmla="*/ 2728686 h 3004457"/>
                    <a:gd name="connsiteX9" fmla="*/ 1291771 w 5442857"/>
                    <a:gd name="connsiteY9" fmla="*/ 2627086 h 3004457"/>
                    <a:gd name="connsiteX10" fmla="*/ 1335314 w 5442857"/>
                    <a:gd name="connsiteY10" fmla="*/ 2598057 h 3004457"/>
                    <a:gd name="connsiteX11" fmla="*/ 1378857 w 5442857"/>
                    <a:gd name="connsiteY11" fmla="*/ 2554514 h 3004457"/>
                    <a:gd name="connsiteX12" fmla="*/ 1451428 w 5442857"/>
                    <a:gd name="connsiteY12" fmla="*/ 2525486 h 3004457"/>
                    <a:gd name="connsiteX13" fmla="*/ 1582057 w 5442857"/>
                    <a:gd name="connsiteY13" fmla="*/ 2423886 h 3004457"/>
                    <a:gd name="connsiteX14" fmla="*/ 1640114 w 5442857"/>
                    <a:gd name="connsiteY14" fmla="*/ 2380343 h 3004457"/>
                    <a:gd name="connsiteX15" fmla="*/ 1756228 w 5442857"/>
                    <a:gd name="connsiteY15" fmla="*/ 2307771 h 3004457"/>
                    <a:gd name="connsiteX16" fmla="*/ 1857828 w 5442857"/>
                    <a:gd name="connsiteY16" fmla="*/ 2206171 h 3004457"/>
                    <a:gd name="connsiteX17" fmla="*/ 1901371 w 5442857"/>
                    <a:gd name="connsiteY17" fmla="*/ 2162629 h 3004457"/>
                    <a:gd name="connsiteX18" fmla="*/ 1988457 w 5442857"/>
                    <a:gd name="connsiteY18" fmla="*/ 2046514 h 3004457"/>
                    <a:gd name="connsiteX19" fmla="*/ 2002971 w 5442857"/>
                    <a:gd name="connsiteY19" fmla="*/ 2002971 h 3004457"/>
                    <a:gd name="connsiteX20" fmla="*/ 2032000 w 5442857"/>
                    <a:gd name="connsiteY20" fmla="*/ 1886857 h 3004457"/>
                    <a:gd name="connsiteX21" fmla="*/ 2061028 w 5442857"/>
                    <a:gd name="connsiteY21" fmla="*/ 1843314 h 3004457"/>
                    <a:gd name="connsiteX22" fmla="*/ 2075543 w 5442857"/>
                    <a:gd name="connsiteY22" fmla="*/ 1756229 h 3004457"/>
                    <a:gd name="connsiteX23" fmla="*/ 2090057 w 5442857"/>
                    <a:gd name="connsiteY23" fmla="*/ 1712686 h 3004457"/>
                    <a:gd name="connsiteX24" fmla="*/ 2119086 w 5442857"/>
                    <a:gd name="connsiteY24" fmla="*/ 1567543 h 3004457"/>
                    <a:gd name="connsiteX25" fmla="*/ 2148114 w 5442857"/>
                    <a:gd name="connsiteY25" fmla="*/ 1451429 h 3004457"/>
                    <a:gd name="connsiteX26" fmla="*/ 2162628 w 5442857"/>
                    <a:gd name="connsiteY26" fmla="*/ 1393371 h 3004457"/>
                    <a:gd name="connsiteX27" fmla="*/ 2191657 w 5442857"/>
                    <a:gd name="connsiteY27" fmla="*/ 1277257 h 3004457"/>
                    <a:gd name="connsiteX28" fmla="*/ 2220686 w 5442857"/>
                    <a:gd name="connsiteY28" fmla="*/ 1190171 h 3004457"/>
                    <a:gd name="connsiteX29" fmla="*/ 2235200 w 5442857"/>
                    <a:gd name="connsiteY29" fmla="*/ 1146629 h 3004457"/>
                    <a:gd name="connsiteX30" fmla="*/ 2278743 w 5442857"/>
                    <a:gd name="connsiteY30" fmla="*/ 943429 h 3004457"/>
                    <a:gd name="connsiteX31" fmla="*/ 2307771 w 5442857"/>
                    <a:gd name="connsiteY31" fmla="*/ 885371 h 3004457"/>
                    <a:gd name="connsiteX32" fmla="*/ 2351314 w 5442857"/>
                    <a:gd name="connsiteY32" fmla="*/ 769257 h 3004457"/>
                    <a:gd name="connsiteX33" fmla="*/ 2365828 w 5442857"/>
                    <a:gd name="connsiteY33" fmla="*/ 711200 h 3004457"/>
                    <a:gd name="connsiteX34" fmla="*/ 2394857 w 5442857"/>
                    <a:gd name="connsiteY34" fmla="*/ 624114 h 3004457"/>
                    <a:gd name="connsiteX35" fmla="*/ 2423886 w 5442857"/>
                    <a:gd name="connsiteY35" fmla="*/ 508000 h 3004457"/>
                    <a:gd name="connsiteX36" fmla="*/ 2481943 w 5442857"/>
                    <a:gd name="connsiteY36" fmla="*/ 246743 h 3004457"/>
                    <a:gd name="connsiteX37" fmla="*/ 2510971 w 5442857"/>
                    <a:gd name="connsiteY37" fmla="*/ 159657 h 3004457"/>
                    <a:gd name="connsiteX38" fmla="*/ 2525486 w 5442857"/>
                    <a:gd name="connsiteY38" fmla="*/ 116114 h 3004457"/>
                    <a:gd name="connsiteX39" fmla="*/ 2569028 w 5442857"/>
                    <a:gd name="connsiteY39" fmla="*/ 29029 h 3004457"/>
                    <a:gd name="connsiteX40" fmla="*/ 2612571 w 5442857"/>
                    <a:gd name="connsiteY40" fmla="*/ 0 h 3004457"/>
                    <a:gd name="connsiteX41" fmla="*/ 2641600 w 5442857"/>
                    <a:gd name="connsiteY41" fmla="*/ 1582057 h 3004457"/>
                    <a:gd name="connsiteX42" fmla="*/ 2685143 w 5442857"/>
                    <a:gd name="connsiteY42" fmla="*/ 1698171 h 3004457"/>
                    <a:gd name="connsiteX43" fmla="*/ 2743200 w 5442857"/>
                    <a:gd name="connsiteY43" fmla="*/ 1814286 h 3004457"/>
                    <a:gd name="connsiteX44" fmla="*/ 2815771 w 5442857"/>
                    <a:gd name="connsiteY44" fmla="*/ 1901371 h 3004457"/>
                    <a:gd name="connsiteX45" fmla="*/ 2873828 w 5442857"/>
                    <a:gd name="connsiteY45" fmla="*/ 1988457 h 3004457"/>
                    <a:gd name="connsiteX46" fmla="*/ 2902857 w 5442857"/>
                    <a:gd name="connsiteY46" fmla="*/ 2032000 h 3004457"/>
                    <a:gd name="connsiteX47" fmla="*/ 2946400 w 5442857"/>
                    <a:gd name="connsiteY47" fmla="*/ 2075543 h 3004457"/>
                    <a:gd name="connsiteX48" fmla="*/ 2975428 w 5442857"/>
                    <a:gd name="connsiteY48" fmla="*/ 2133600 h 3004457"/>
                    <a:gd name="connsiteX49" fmla="*/ 3077028 w 5442857"/>
                    <a:gd name="connsiteY49" fmla="*/ 2278743 h 3004457"/>
                    <a:gd name="connsiteX50" fmla="*/ 3135086 w 5442857"/>
                    <a:gd name="connsiteY50" fmla="*/ 2365829 h 3004457"/>
                    <a:gd name="connsiteX51" fmla="*/ 3207657 w 5442857"/>
                    <a:gd name="connsiteY51" fmla="*/ 2467429 h 3004457"/>
                    <a:gd name="connsiteX52" fmla="*/ 3294743 w 5442857"/>
                    <a:gd name="connsiteY52" fmla="*/ 2612571 h 3004457"/>
                    <a:gd name="connsiteX53" fmla="*/ 3352800 w 5442857"/>
                    <a:gd name="connsiteY53" fmla="*/ 2699657 h 3004457"/>
                    <a:gd name="connsiteX54" fmla="*/ 3454400 w 5442857"/>
                    <a:gd name="connsiteY54" fmla="*/ 2801257 h 3004457"/>
                    <a:gd name="connsiteX55" fmla="*/ 3497943 w 5442857"/>
                    <a:gd name="connsiteY55" fmla="*/ 2873829 h 3004457"/>
                    <a:gd name="connsiteX56" fmla="*/ 4659086 w 5442857"/>
                    <a:gd name="connsiteY56" fmla="*/ 2888343 h 3004457"/>
                    <a:gd name="connsiteX57" fmla="*/ 5021943 w 5442857"/>
                    <a:gd name="connsiteY57" fmla="*/ 2931886 h 3004457"/>
                    <a:gd name="connsiteX58" fmla="*/ 5312228 w 5442857"/>
                    <a:gd name="connsiteY58" fmla="*/ 2960914 h 3004457"/>
                    <a:gd name="connsiteX59" fmla="*/ 5442857 w 5442857"/>
                    <a:gd name="connsiteY59" fmla="*/ 2960914 h 3004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5442857" h="3004457">
                      <a:moveTo>
                        <a:pt x="0" y="3004457"/>
                      </a:moveTo>
                      <a:cubicBezTo>
                        <a:pt x="255272" y="2983185"/>
                        <a:pt x="93112" y="3003362"/>
                        <a:pt x="246743" y="2975429"/>
                      </a:cubicBezTo>
                      <a:cubicBezTo>
                        <a:pt x="279917" y="2969397"/>
                        <a:pt x="370562" y="2956174"/>
                        <a:pt x="406400" y="2946400"/>
                      </a:cubicBezTo>
                      <a:cubicBezTo>
                        <a:pt x="435921" y="2938349"/>
                        <a:pt x="463616" y="2924009"/>
                        <a:pt x="493486" y="2917371"/>
                      </a:cubicBezTo>
                      <a:cubicBezTo>
                        <a:pt x="550942" y="2904603"/>
                        <a:pt x="667657" y="2888343"/>
                        <a:pt x="667657" y="2888343"/>
                      </a:cubicBezTo>
                      <a:cubicBezTo>
                        <a:pt x="687009" y="2878667"/>
                        <a:pt x="705188" y="2866156"/>
                        <a:pt x="725714" y="2859314"/>
                      </a:cubicBezTo>
                      <a:cubicBezTo>
                        <a:pt x="842933" y="2820241"/>
                        <a:pt x="765417" y="2877847"/>
                        <a:pt x="914400" y="2815771"/>
                      </a:cubicBezTo>
                      <a:cubicBezTo>
                        <a:pt x="972457" y="2791581"/>
                        <a:pt x="1028903" y="2763089"/>
                        <a:pt x="1088571" y="2743200"/>
                      </a:cubicBezTo>
                      <a:cubicBezTo>
                        <a:pt x="1103085" y="2738362"/>
                        <a:pt x="1118430" y="2735528"/>
                        <a:pt x="1132114" y="2728686"/>
                      </a:cubicBezTo>
                      <a:cubicBezTo>
                        <a:pt x="1173111" y="2708188"/>
                        <a:pt x="1257258" y="2650095"/>
                        <a:pt x="1291771" y="2627086"/>
                      </a:cubicBezTo>
                      <a:cubicBezTo>
                        <a:pt x="1306285" y="2617410"/>
                        <a:pt x="1322979" y="2610392"/>
                        <a:pt x="1335314" y="2598057"/>
                      </a:cubicBezTo>
                      <a:cubicBezTo>
                        <a:pt x="1349828" y="2583543"/>
                        <a:pt x="1361451" y="2565393"/>
                        <a:pt x="1378857" y="2554514"/>
                      </a:cubicBezTo>
                      <a:cubicBezTo>
                        <a:pt x="1400951" y="2540706"/>
                        <a:pt x="1427238" y="2535162"/>
                        <a:pt x="1451428" y="2525486"/>
                      </a:cubicBezTo>
                      <a:lnTo>
                        <a:pt x="1582057" y="2423886"/>
                      </a:lnTo>
                      <a:cubicBezTo>
                        <a:pt x="1601231" y="2409137"/>
                        <a:pt x="1618477" y="2391161"/>
                        <a:pt x="1640114" y="2380343"/>
                      </a:cubicBezTo>
                      <a:cubicBezTo>
                        <a:pt x="1693593" y="2353603"/>
                        <a:pt x="1710171" y="2349641"/>
                        <a:pt x="1756228" y="2307771"/>
                      </a:cubicBezTo>
                      <a:cubicBezTo>
                        <a:pt x="1791667" y="2275554"/>
                        <a:pt x="1823961" y="2240038"/>
                        <a:pt x="1857828" y="2206171"/>
                      </a:cubicBezTo>
                      <a:cubicBezTo>
                        <a:pt x="1872342" y="2191657"/>
                        <a:pt x="1889055" y="2179050"/>
                        <a:pt x="1901371" y="2162629"/>
                      </a:cubicBezTo>
                      <a:lnTo>
                        <a:pt x="1988457" y="2046514"/>
                      </a:lnTo>
                      <a:cubicBezTo>
                        <a:pt x="1993295" y="2032000"/>
                        <a:pt x="1998945" y="2017731"/>
                        <a:pt x="2002971" y="2002971"/>
                      </a:cubicBezTo>
                      <a:cubicBezTo>
                        <a:pt x="2013468" y="1964481"/>
                        <a:pt x="2009870" y="1920053"/>
                        <a:pt x="2032000" y="1886857"/>
                      </a:cubicBezTo>
                      <a:lnTo>
                        <a:pt x="2061028" y="1843314"/>
                      </a:lnTo>
                      <a:cubicBezTo>
                        <a:pt x="2065866" y="1814286"/>
                        <a:pt x="2069159" y="1784957"/>
                        <a:pt x="2075543" y="1756229"/>
                      </a:cubicBezTo>
                      <a:cubicBezTo>
                        <a:pt x="2078862" y="1741294"/>
                        <a:pt x="2086617" y="1727594"/>
                        <a:pt x="2090057" y="1712686"/>
                      </a:cubicBezTo>
                      <a:cubicBezTo>
                        <a:pt x="2101151" y="1664610"/>
                        <a:pt x="2109410" y="1615924"/>
                        <a:pt x="2119086" y="1567543"/>
                      </a:cubicBezTo>
                      <a:cubicBezTo>
                        <a:pt x="2126910" y="1528422"/>
                        <a:pt x="2138438" y="1490134"/>
                        <a:pt x="2148114" y="1451429"/>
                      </a:cubicBezTo>
                      <a:cubicBezTo>
                        <a:pt x="2152952" y="1432076"/>
                        <a:pt x="2156319" y="1412295"/>
                        <a:pt x="2162628" y="1393371"/>
                      </a:cubicBezTo>
                      <a:cubicBezTo>
                        <a:pt x="2206663" y="1261274"/>
                        <a:pt x="2139122" y="1469886"/>
                        <a:pt x="2191657" y="1277257"/>
                      </a:cubicBezTo>
                      <a:cubicBezTo>
                        <a:pt x="2199708" y="1247736"/>
                        <a:pt x="2211010" y="1219200"/>
                        <a:pt x="2220686" y="1190171"/>
                      </a:cubicBezTo>
                      <a:lnTo>
                        <a:pt x="2235200" y="1146629"/>
                      </a:lnTo>
                      <a:cubicBezTo>
                        <a:pt x="2242935" y="1100220"/>
                        <a:pt x="2260658" y="979600"/>
                        <a:pt x="2278743" y="943429"/>
                      </a:cubicBezTo>
                      <a:lnTo>
                        <a:pt x="2307771" y="885371"/>
                      </a:lnTo>
                      <a:cubicBezTo>
                        <a:pt x="2344586" y="701306"/>
                        <a:pt x="2295253" y="900069"/>
                        <a:pt x="2351314" y="769257"/>
                      </a:cubicBezTo>
                      <a:cubicBezTo>
                        <a:pt x="2359172" y="750922"/>
                        <a:pt x="2360096" y="730307"/>
                        <a:pt x="2365828" y="711200"/>
                      </a:cubicBezTo>
                      <a:cubicBezTo>
                        <a:pt x="2374621" y="681892"/>
                        <a:pt x="2387436" y="653799"/>
                        <a:pt x="2394857" y="624114"/>
                      </a:cubicBezTo>
                      <a:cubicBezTo>
                        <a:pt x="2404533" y="585409"/>
                        <a:pt x="2416062" y="547121"/>
                        <a:pt x="2423886" y="508000"/>
                      </a:cubicBezTo>
                      <a:cubicBezTo>
                        <a:pt x="2435392" y="450467"/>
                        <a:pt x="2461442" y="308247"/>
                        <a:pt x="2481943" y="246743"/>
                      </a:cubicBezTo>
                      <a:lnTo>
                        <a:pt x="2510971" y="159657"/>
                      </a:lnTo>
                      <a:lnTo>
                        <a:pt x="2525486" y="116114"/>
                      </a:lnTo>
                      <a:cubicBezTo>
                        <a:pt x="2537291" y="80699"/>
                        <a:pt x="2540891" y="57166"/>
                        <a:pt x="2569028" y="29029"/>
                      </a:cubicBezTo>
                      <a:cubicBezTo>
                        <a:pt x="2581363" y="16694"/>
                        <a:pt x="2598057" y="9676"/>
                        <a:pt x="2612571" y="0"/>
                      </a:cubicBezTo>
                      <a:cubicBezTo>
                        <a:pt x="2789702" y="531370"/>
                        <a:pt x="2612565" y="-14883"/>
                        <a:pt x="2641600" y="1582057"/>
                      </a:cubicBezTo>
                      <a:cubicBezTo>
                        <a:pt x="2642447" y="1628634"/>
                        <a:pt x="2667709" y="1657492"/>
                        <a:pt x="2685143" y="1698171"/>
                      </a:cubicBezTo>
                      <a:cubicBezTo>
                        <a:pt x="2716396" y="1771094"/>
                        <a:pt x="2677370" y="1723769"/>
                        <a:pt x="2743200" y="1814286"/>
                      </a:cubicBezTo>
                      <a:cubicBezTo>
                        <a:pt x="2765425" y="1844845"/>
                        <a:pt x="2793099" y="1871142"/>
                        <a:pt x="2815771" y="1901371"/>
                      </a:cubicBezTo>
                      <a:cubicBezTo>
                        <a:pt x="2836704" y="1929281"/>
                        <a:pt x="2854476" y="1959428"/>
                        <a:pt x="2873828" y="1988457"/>
                      </a:cubicBezTo>
                      <a:cubicBezTo>
                        <a:pt x="2883504" y="2002971"/>
                        <a:pt x="2890522" y="2019665"/>
                        <a:pt x="2902857" y="2032000"/>
                      </a:cubicBezTo>
                      <a:lnTo>
                        <a:pt x="2946400" y="2075543"/>
                      </a:lnTo>
                      <a:cubicBezTo>
                        <a:pt x="2956076" y="2094895"/>
                        <a:pt x="2964296" y="2115047"/>
                        <a:pt x="2975428" y="2133600"/>
                      </a:cubicBezTo>
                      <a:cubicBezTo>
                        <a:pt x="3034053" y="2231309"/>
                        <a:pt x="3021464" y="2199365"/>
                        <a:pt x="3077028" y="2278743"/>
                      </a:cubicBezTo>
                      <a:cubicBezTo>
                        <a:pt x="3097035" y="2307325"/>
                        <a:pt x="3114153" y="2337918"/>
                        <a:pt x="3135086" y="2365829"/>
                      </a:cubicBezTo>
                      <a:cubicBezTo>
                        <a:pt x="3153774" y="2390746"/>
                        <a:pt x="3190680" y="2437720"/>
                        <a:pt x="3207657" y="2467429"/>
                      </a:cubicBezTo>
                      <a:cubicBezTo>
                        <a:pt x="3296925" y="2623645"/>
                        <a:pt x="3152711" y="2399523"/>
                        <a:pt x="3294743" y="2612571"/>
                      </a:cubicBezTo>
                      <a:cubicBezTo>
                        <a:pt x="3314095" y="2641600"/>
                        <a:pt x="3328130" y="2674987"/>
                        <a:pt x="3352800" y="2699657"/>
                      </a:cubicBezTo>
                      <a:cubicBezTo>
                        <a:pt x="3386667" y="2733524"/>
                        <a:pt x="3429758" y="2760188"/>
                        <a:pt x="3454400" y="2801257"/>
                      </a:cubicBezTo>
                      <a:cubicBezTo>
                        <a:pt x="3468914" y="2825448"/>
                        <a:pt x="3469806" y="2871795"/>
                        <a:pt x="3497943" y="2873829"/>
                      </a:cubicBezTo>
                      <a:cubicBezTo>
                        <a:pt x="3884013" y="2901738"/>
                        <a:pt x="4272038" y="2883505"/>
                        <a:pt x="4659086" y="2888343"/>
                      </a:cubicBezTo>
                      <a:cubicBezTo>
                        <a:pt x="4847563" y="2919755"/>
                        <a:pt x="4684811" y="2894427"/>
                        <a:pt x="5021943" y="2931886"/>
                      </a:cubicBezTo>
                      <a:cubicBezTo>
                        <a:pt x="5094116" y="2939905"/>
                        <a:pt x="5245025" y="2957554"/>
                        <a:pt x="5312228" y="2960914"/>
                      </a:cubicBezTo>
                      <a:cubicBezTo>
                        <a:pt x="5355717" y="2963088"/>
                        <a:pt x="5399314" y="2960914"/>
                        <a:pt x="5442857" y="2960914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0966BB-03D6-B444-9116-91231EC7CDCF}"/>
                  </a:ext>
                </a:extLst>
              </p:cNvPr>
              <p:cNvSpPr txBox="1"/>
              <p:nvPr/>
            </p:nvSpPr>
            <p:spPr>
              <a:xfrm>
                <a:off x="10710430" y="1936708"/>
                <a:ext cx="16423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Blue = R</a:t>
                </a:r>
              </a:p>
              <a:p>
                <a:r>
                  <a:rPr lang="en-US" dirty="0"/>
                  <a:t>Red = C</a:t>
                </a:r>
              </a:p>
              <a:p>
                <a:r>
                  <a:rPr lang="en-US" dirty="0"/>
                  <a:t>Green = P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E340F2-AB30-9443-B152-831FD23FE587}"/>
                </a:ext>
              </a:extLst>
            </p:cNvPr>
            <p:cNvSpPr/>
            <p:nvPr/>
          </p:nvSpPr>
          <p:spPr>
            <a:xfrm>
              <a:off x="8562316" y="1794328"/>
              <a:ext cx="1902483" cy="4144055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DF89FF-C307-6D4D-96E4-8060AA64295D}"/>
                </a:ext>
              </a:extLst>
            </p:cNvPr>
            <p:cNvSpPr txBox="1"/>
            <p:nvPr/>
          </p:nvSpPr>
          <p:spPr>
            <a:xfrm>
              <a:off x="6487886" y="6042026"/>
              <a:ext cx="2235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Period looking at </a:t>
              </a:r>
              <a:r>
                <a:rPr lang="en-US" dirty="0" err="1"/>
                <a:t>omnivory</a:t>
              </a:r>
              <a:r>
                <a:rPr lang="en-US" dirty="0"/>
                <a:t> change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498B03-FF90-A849-8757-6A74CBBB0BC9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7605486" y="5239657"/>
              <a:ext cx="956830" cy="8023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81969C5-B61F-9144-9140-F8CEA649A5F1}"/>
                </a:ext>
              </a:extLst>
            </p:cNvPr>
            <p:cNvCxnSpPr>
              <a:cxnSpLocks/>
              <a:stCxn id="10" idx="2"/>
              <a:endCxn id="20" idx="33"/>
            </p:cNvCxnSpPr>
            <p:nvPr/>
          </p:nvCxnSpPr>
          <p:spPr>
            <a:xfrm>
              <a:off x="8247743" y="1983397"/>
              <a:ext cx="1070428" cy="14638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861A12-5C46-4F47-A082-4492AFA9FE51}"/>
                </a:ext>
              </a:extLst>
            </p:cNvPr>
            <p:cNvSpPr txBox="1"/>
            <p:nvPr/>
          </p:nvSpPr>
          <p:spPr>
            <a:xfrm>
              <a:off x="6618514" y="1060067"/>
              <a:ext cx="32584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 increases due to release of predation from P, and also access to resource pulse 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09C7F38-545B-3741-B5F4-8BE34AD197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69228" y="988188"/>
              <a:ext cx="641143" cy="10661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190D9D-46FC-434F-8222-613B51E2FC8C}"/>
                </a:ext>
              </a:extLst>
            </p:cNvPr>
            <p:cNvSpPr txBox="1"/>
            <p:nvPr/>
          </p:nvSpPr>
          <p:spPr>
            <a:xfrm>
              <a:off x="8252486" y="72416"/>
              <a:ext cx="39395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Increase in top-heaviness of system (high P density) can drive top-down cascades that alter degree of </a:t>
              </a:r>
              <a:r>
                <a:rPr lang="en-US" dirty="0" err="1"/>
                <a:t>omnivory</a:t>
              </a:r>
              <a:r>
                <a:rPr lang="en-US" dirty="0"/>
                <a:t> 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F93E4B2-1FA9-BF46-9514-9444240EBDE3}"/>
              </a:ext>
            </a:extLst>
          </p:cNvPr>
          <p:cNvSpPr txBox="1"/>
          <p:nvPr/>
        </p:nvSpPr>
        <p:spPr>
          <a:xfrm>
            <a:off x="841829" y="2394857"/>
            <a:ext cx="4397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</a:t>
            </a:r>
            <a:r>
              <a:rPr lang="en-US" dirty="0" err="1"/>
              <a:t>omnivory</a:t>
            </a:r>
            <a:r>
              <a:rPr lang="en-US" dirty="0"/>
              <a:t> is likely combination of bottom-up and top-down driven changes in </a:t>
            </a:r>
            <a:r>
              <a:rPr lang="en-US" dirty="0" err="1"/>
              <a:t>omnivory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Characteristics of food webs (e.g., top-heaviness, interaction strength, carrying capacity) can influence how interactions between bottom-up and top-down manifest, and how this influences outcome dynamics  </a:t>
            </a:r>
          </a:p>
        </p:txBody>
      </p:sp>
    </p:spTree>
    <p:extLst>
      <p:ext uri="{BB962C8B-B14F-4D97-AF65-F5344CB8AC3E}">
        <p14:creationId xmlns:p14="http://schemas.microsoft.com/office/powerpoint/2010/main" val="134242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579E-12F7-FC46-A66B-86B23AC9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Theory Section: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F1D90-17C9-B54B-AB09-87E604096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355"/>
            <a:ext cx="10515600" cy="48044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PCR model with forcing (resource pulses)</a:t>
            </a:r>
          </a:p>
          <a:p>
            <a:pPr lvl="1"/>
            <a:r>
              <a:rPr lang="en-US" dirty="0"/>
              <a:t>Can look at differing lengths of pulses, time between pulses, etc., (TBD)</a:t>
            </a:r>
          </a:p>
          <a:p>
            <a:pPr lvl="1"/>
            <a:endParaRPr lang="en-US" dirty="0"/>
          </a:p>
          <a:p>
            <a:r>
              <a:rPr lang="en-US" dirty="0"/>
              <a:t>Modelling 2 types of </a:t>
            </a:r>
            <a:r>
              <a:rPr lang="en-US" dirty="0" err="1"/>
              <a:t>omnivory</a:t>
            </a:r>
            <a:r>
              <a:rPr lang="en-US" dirty="0"/>
              <a:t>: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Fixed (passive)</a:t>
            </a:r>
            <a:endParaRPr lang="en-US" dirty="0">
              <a:cs typeface="Calibri"/>
            </a:endParaRPr>
          </a:p>
          <a:p>
            <a:pPr lvl="2"/>
            <a:r>
              <a:rPr lang="en-US"/>
              <a:t>Preference for R does not change in response to changing resource densities (attack rates always constant), so changes in the degree of </a:t>
            </a:r>
            <a:r>
              <a:rPr lang="en-US" dirty="0" err="1"/>
              <a:t>omnivory</a:t>
            </a:r>
            <a:r>
              <a:rPr lang="en-US" dirty="0"/>
              <a:t> will be directly proportional to changes in R and C densities</a:t>
            </a:r>
            <a:endParaRPr lang="en-US" dirty="0">
              <a:cs typeface="Calibri"/>
            </a:endParaRPr>
          </a:p>
          <a:p>
            <a:pPr lvl="2"/>
            <a:r>
              <a:rPr lang="en-US" dirty="0"/>
              <a:t>More classic way of how we have looked at </a:t>
            </a:r>
            <a:r>
              <a:rPr lang="en-US" dirty="0" err="1"/>
              <a:t>omnivory</a:t>
            </a:r>
            <a:r>
              <a:rPr lang="en-US" dirty="0"/>
              <a:t> so far</a:t>
            </a:r>
          </a:p>
          <a:p>
            <a:pPr lvl="1"/>
            <a:r>
              <a:rPr lang="en-US" dirty="0">
                <a:ea typeface="+mn-lt"/>
                <a:cs typeface="+mn-lt"/>
              </a:rPr>
              <a:t>Adaptive: (not sure what new name was)</a:t>
            </a:r>
          </a:p>
          <a:p>
            <a:pPr lvl="2"/>
            <a:r>
              <a:rPr lang="en-US">
                <a:ea typeface="+mn-lt"/>
                <a:cs typeface="+mn-lt"/>
              </a:rPr>
              <a:t>Prey preference changes as a function of R:(C+R)  </a:t>
            </a:r>
          </a:p>
          <a:p>
            <a:pPr lvl="2"/>
            <a:r>
              <a:rPr lang="en-US" dirty="0">
                <a:cs typeface="Calibri"/>
              </a:rPr>
              <a:t>Note that C is generally still preferred always, but the relative preference of R would increase in response to R </a:t>
            </a:r>
            <a:r>
              <a:rPr lang="en-US">
                <a:cs typeface="Calibri"/>
              </a:rPr>
              <a:t>pulses (or C suppression??)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938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1072-5A69-5D43-A812-C8CD0C87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Empirical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8478-ADD8-FD4C-B00B-6E5FF43E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882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Identifying clear empirical examples that reflect theoretical ideas</a:t>
            </a:r>
          </a:p>
          <a:p>
            <a:pPr lvl="1"/>
            <a:r>
              <a:rPr lang="en-US" dirty="0"/>
              <a:t>Want to find data that quantifies changes in biomass, top-heaviness, etc. in response to changing conditions that changed % </a:t>
            </a:r>
            <a:r>
              <a:rPr lang="en-US" dirty="0" err="1"/>
              <a:t>omnivory</a:t>
            </a:r>
            <a:r>
              <a:rPr lang="en-US" dirty="0"/>
              <a:t> (measured by proportion of diet changes) </a:t>
            </a:r>
          </a:p>
          <a:p>
            <a:r>
              <a:rPr lang="en-US" dirty="0"/>
              <a:t>Temporal</a:t>
            </a:r>
          </a:p>
          <a:p>
            <a:pPr lvl="1"/>
            <a:r>
              <a:rPr lang="en-US" dirty="0"/>
              <a:t>Gabe’s feral pigs (bottom-up only)</a:t>
            </a:r>
          </a:p>
          <a:p>
            <a:pPr lvl="1"/>
            <a:r>
              <a:rPr lang="en-US" dirty="0"/>
              <a:t>Bailey winter paper (bottom-up only)</a:t>
            </a:r>
          </a:p>
          <a:p>
            <a:r>
              <a:rPr lang="en-US" dirty="0"/>
              <a:t>Spatial </a:t>
            </a:r>
          </a:p>
          <a:p>
            <a:pPr lvl="1"/>
            <a:r>
              <a:rPr lang="en-US" dirty="0"/>
              <a:t>Tyler’s lake trout example (top-down only)</a:t>
            </a:r>
          </a:p>
          <a:p>
            <a:r>
              <a:rPr lang="en-US" dirty="0" err="1"/>
              <a:t>Spatio</a:t>
            </a:r>
            <a:r>
              <a:rPr lang="en-US" dirty="0"/>
              <a:t>-temporal</a:t>
            </a:r>
          </a:p>
          <a:p>
            <a:r>
              <a:rPr lang="en-US" dirty="0"/>
              <a:t>Top-down &amp; bottom up:</a:t>
            </a:r>
          </a:p>
          <a:p>
            <a:pPr lvl="1"/>
            <a:r>
              <a:rPr lang="en-US" dirty="0"/>
              <a:t>Spruce-budworm paper</a:t>
            </a:r>
          </a:p>
          <a:p>
            <a:pPr lvl="1"/>
            <a:r>
              <a:rPr lang="en-US" dirty="0"/>
              <a:t>Ag streams? </a:t>
            </a:r>
          </a:p>
          <a:p>
            <a:r>
              <a:rPr lang="en-US" dirty="0"/>
              <a:t>Looking for more examples that actually quantify change in biomass in response to changing diet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2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933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Lab Omnivory Paper</vt:lpstr>
      <vt:lpstr>Summary of Paper Objectives</vt:lpstr>
      <vt:lpstr>Key Metrics</vt:lpstr>
      <vt:lpstr>Bottom-up Omnivory</vt:lpstr>
      <vt:lpstr>Top-down Omnivory</vt:lpstr>
      <vt:lpstr>Top-down Omnivory</vt:lpstr>
      <vt:lpstr>Bottom-up and Top-down driven omnivory interact </vt:lpstr>
      <vt:lpstr>Summary of Theory Section:</vt:lpstr>
      <vt:lpstr>Summary of Empirical Section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Omnivory Paper</dc:title>
  <dc:creator>Marie Gutgesell</dc:creator>
  <cp:lastModifiedBy>Marie Gutgesell</cp:lastModifiedBy>
  <cp:revision>51</cp:revision>
  <dcterms:created xsi:type="dcterms:W3CDTF">2020-05-28T15:19:36Z</dcterms:created>
  <dcterms:modified xsi:type="dcterms:W3CDTF">2020-05-28T19:54:04Z</dcterms:modified>
</cp:coreProperties>
</file>