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4C64D-783F-4CE0-96ED-F6A6FB3EC47A}" v="23" dt="2020-05-07T14:12:35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ellner" userId="f8af7a5bd5442d82" providerId="LiveId" clId="{2374C64D-783F-4CE0-96ED-F6A6FB3EC47A}"/>
    <pc:docChg chg="custSel addSld modSld sldOrd">
      <pc:chgData name="Gabriel Gellner" userId="f8af7a5bd5442d82" providerId="LiveId" clId="{2374C64D-783F-4CE0-96ED-F6A6FB3EC47A}" dt="2020-05-07T14:40:33.449" v="1163" actId="20577"/>
      <pc:docMkLst>
        <pc:docMk/>
      </pc:docMkLst>
      <pc:sldChg chg="addSp delSp modSp mod ord">
        <pc:chgData name="Gabriel Gellner" userId="f8af7a5bd5442d82" providerId="LiveId" clId="{2374C64D-783F-4CE0-96ED-F6A6FB3EC47A}" dt="2020-05-04T15:33:14.050" v="1034" actId="20577"/>
        <pc:sldMkLst>
          <pc:docMk/>
          <pc:sldMk cId="4089790253" sldId="257"/>
        </pc:sldMkLst>
        <pc:spChg chg="mod">
          <ac:chgData name="Gabriel Gellner" userId="f8af7a5bd5442d82" providerId="LiveId" clId="{2374C64D-783F-4CE0-96ED-F6A6FB3EC47A}" dt="2020-05-04T14:47:25.221" v="67" actId="20577"/>
          <ac:spMkLst>
            <pc:docMk/>
            <pc:sldMk cId="4089790253" sldId="257"/>
            <ac:spMk id="2" creationId="{2AE02270-E1B5-41E8-BE36-FB1810565960}"/>
          </ac:spMkLst>
        </pc:spChg>
        <pc:spChg chg="del">
          <ac:chgData name="Gabriel Gellner" userId="f8af7a5bd5442d82" providerId="LiveId" clId="{2374C64D-783F-4CE0-96ED-F6A6FB3EC47A}" dt="2020-05-04T14:21:10.322" v="7"/>
          <ac:spMkLst>
            <pc:docMk/>
            <pc:sldMk cId="4089790253" sldId="257"/>
            <ac:spMk id="3" creationId="{F18AC9CC-459E-4F7C-8D1A-B5B39E0C3D09}"/>
          </ac:spMkLst>
        </pc:spChg>
        <pc:spChg chg="add del mod">
          <ac:chgData name="Gabriel Gellner" userId="f8af7a5bd5442d82" providerId="LiveId" clId="{2374C64D-783F-4CE0-96ED-F6A6FB3EC47A}" dt="2020-05-04T14:21:32.791" v="8" actId="478"/>
          <ac:spMkLst>
            <pc:docMk/>
            <pc:sldMk cId="4089790253" sldId="257"/>
            <ac:spMk id="4" creationId="{EF69208D-26BF-4AA2-9525-734920D3BF22}"/>
          </ac:spMkLst>
        </pc:spChg>
        <pc:spChg chg="add mod">
          <ac:chgData name="Gabriel Gellner" userId="f8af7a5bd5442d82" providerId="LiveId" clId="{2374C64D-783F-4CE0-96ED-F6A6FB3EC47A}" dt="2020-05-04T15:33:14.050" v="1034" actId="20577"/>
          <ac:spMkLst>
            <pc:docMk/>
            <pc:sldMk cId="4089790253" sldId="257"/>
            <ac:spMk id="5" creationId="{0E17026F-4DEF-4A14-AD15-F5E9C9CCC8DC}"/>
          </ac:spMkLst>
        </pc:spChg>
        <pc:spChg chg="add del mod">
          <ac:chgData name="Gabriel Gellner" userId="f8af7a5bd5442d82" providerId="LiveId" clId="{2374C64D-783F-4CE0-96ED-F6A6FB3EC47A}" dt="2020-05-04T14:26:48.301" v="32" actId="478"/>
          <ac:spMkLst>
            <pc:docMk/>
            <pc:sldMk cId="4089790253" sldId="257"/>
            <ac:spMk id="6" creationId="{45EF392D-D6A0-45D7-899F-933F4C387121}"/>
          </ac:spMkLst>
        </pc:spChg>
        <pc:spChg chg="add del mod">
          <ac:chgData name="Gabriel Gellner" userId="f8af7a5bd5442d82" providerId="LiveId" clId="{2374C64D-783F-4CE0-96ED-F6A6FB3EC47A}" dt="2020-05-04T14:22:40.093" v="14" actId="478"/>
          <ac:spMkLst>
            <pc:docMk/>
            <pc:sldMk cId="4089790253" sldId="257"/>
            <ac:spMk id="7" creationId="{982DF119-EEE2-4626-9DB5-706A2E1967AB}"/>
          </ac:spMkLst>
        </pc:spChg>
        <pc:spChg chg="add del mod">
          <ac:chgData name="Gabriel Gellner" userId="f8af7a5bd5442d82" providerId="LiveId" clId="{2374C64D-783F-4CE0-96ED-F6A6FB3EC47A}" dt="2020-05-04T14:26:48.301" v="32" actId="478"/>
          <ac:spMkLst>
            <pc:docMk/>
            <pc:sldMk cId="4089790253" sldId="257"/>
            <ac:spMk id="8" creationId="{535F9424-95B0-4807-B26F-20F10FF19221}"/>
          </ac:spMkLst>
        </pc:spChg>
        <pc:spChg chg="add del mod">
          <ac:chgData name="Gabriel Gellner" userId="f8af7a5bd5442d82" providerId="LiveId" clId="{2374C64D-783F-4CE0-96ED-F6A6FB3EC47A}" dt="2020-05-04T14:26:48.301" v="32" actId="478"/>
          <ac:spMkLst>
            <pc:docMk/>
            <pc:sldMk cId="4089790253" sldId="257"/>
            <ac:spMk id="9" creationId="{301CFA94-52BA-4FB2-BCD8-6842C0D430CC}"/>
          </ac:spMkLst>
        </pc:spChg>
        <pc:spChg chg="add del">
          <ac:chgData name="Gabriel Gellner" userId="f8af7a5bd5442d82" providerId="LiveId" clId="{2374C64D-783F-4CE0-96ED-F6A6FB3EC47A}" dt="2020-05-04T14:25:46.269" v="31" actId="478"/>
          <ac:spMkLst>
            <pc:docMk/>
            <pc:sldMk cId="4089790253" sldId="257"/>
            <ac:spMk id="16" creationId="{F98B021B-9A6D-42D4-8BCB-DFF55C966434}"/>
          </ac:spMkLst>
        </pc:spChg>
        <pc:picChg chg="add mod">
          <ac:chgData name="Gabriel Gellner" userId="f8af7a5bd5442d82" providerId="LiveId" clId="{2374C64D-783F-4CE0-96ED-F6A6FB3EC47A}" dt="2020-05-04T14:49:01.148" v="100" actId="1076"/>
          <ac:picMkLst>
            <pc:docMk/>
            <pc:sldMk cId="4089790253" sldId="257"/>
            <ac:picMk id="17" creationId="{F58A7582-976F-4627-A791-64DEDA4FE1EB}"/>
          </ac:picMkLst>
        </pc:picChg>
        <pc:cxnChg chg="add del mod">
          <ac:chgData name="Gabriel Gellner" userId="f8af7a5bd5442d82" providerId="LiveId" clId="{2374C64D-783F-4CE0-96ED-F6A6FB3EC47A}" dt="2020-05-04T14:26:48.301" v="32" actId="478"/>
          <ac:cxnSpMkLst>
            <pc:docMk/>
            <pc:sldMk cId="4089790253" sldId="257"/>
            <ac:cxnSpMk id="11" creationId="{8891713E-17A5-4891-9682-88A376F6C13F}"/>
          </ac:cxnSpMkLst>
        </pc:cxnChg>
        <pc:cxnChg chg="add del mod">
          <ac:chgData name="Gabriel Gellner" userId="f8af7a5bd5442d82" providerId="LiveId" clId="{2374C64D-783F-4CE0-96ED-F6A6FB3EC47A}" dt="2020-05-04T14:26:48.301" v="32" actId="478"/>
          <ac:cxnSpMkLst>
            <pc:docMk/>
            <pc:sldMk cId="4089790253" sldId="257"/>
            <ac:cxnSpMk id="12" creationId="{5038D8B5-CF09-428A-9E5E-B015DE46A025}"/>
          </ac:cxnSpMkLst>
        </pc:cxnChg>
        <pc:cxnChg chg="add del mod">
          <ac:chgData name="Gabriel Gellner" userId="f8af7a5bd5442d82" providerId="LiveId" clId="{2374C64D-783F-4CE0-96ED-F6A6FB3EC47A}" dt="2020-05-04T14:26:48.301" v="32" actId="478"/>
          <ac:cxnSpMkLst>
            <pc:docMk/>
            <pc:sldMk cId="4089790253" sldId="257"/>
            <ac:cxnSpMk id="13" creationId="{DE2574B3-31AD-4785-A984-E7AF444310CC}"/>
          </ac:cxnSpMkLst>
        </pc:cxnChg>
      </pc:sldChg>
      <pc:sldChg chg="addSp delSp modSp new mod">
        <pc:chgData name="Gabriel Gellner" userId="f8af7a5bd5442d82" providerId="LiveId" clId="{2374C64D-783F-4CE0-96ED-F6A6FB3EC47A}" dt="2020-05-04T14:52:39.346" v="382" actId="313"/>
        <pc:sldMkLst>
          <pc:docMk/>
          <pc:sldMk cId="526557118" sldId="258"/>
        </pc:sldMkLst>
        <pc:spChg chg="mod">
          <ac:chgData name="Gabriel Gellner" userId="f8af7a5bd5442d82" providerId="LiveId" clId="{2374C64D-783F-4CE0-96ED-F6A6FB3EC47A}" dt="2020-05-04T14:47:32.572" v="73" actId="20577"/>
          <ac:spMkLst>
            <pc:docMk/>
            <pc:sldMk cId="526557118" sldId="258"/>
            <ac:spMk id="2" creationId="{0B6203C5-4D88-4412-8763-BB4AC4BA5520}"/>
          </ac:spMkLst>
        </pc:spChg>
        <pc:spChg chg="add del">
          <ac:chgData name="Gabriel Gellner" userId="f8af7a5bd5442d82" providerId="LiveId" clId="{2374C64D-783F-4CE0-96ED-F6A6FB3EC47A}" dt="2020-05-04T14:46:54.644" v="39" actId="478"/>
          <ac:spMkLst>
            <pc:docMk/>
            <pc:sldMk cId="526557118" sldId="258"/>
            <ac:spMk id="3" creationId="{8A002C19-F35B-409E-A62F-76B89E7C5B7D}"/>
          </ac:spMkLst>
        </pc:spChg>
        <pc:spChg chg="mod">
          <ac:chgData name="Gabriel Gellner" userId="f8af7a5bd5442d82" providerId="LiveId" clId="{2374C64D-783F-4CE0-96ED-F6A6FB3EC47A}" dt="2020-05-04T14:52:39.346" v="382" actId="313"/>
          <ac:spMkLst>
            <pc:docMk/>
            <pc:sldMk cId="526557118" sldId="258"/>
            <ac:spMk id="4" creationId="{C9D320CC-976B-40E1-815F-3092B587F216}"/>
          </ac:spMkLst>
        </pc:spChg>
        <pc:picChg chg="add del mod">
          <ac:chgData name="Gabriel Gellner" userId="f8af7a5bd5442d82" providerId="LiveId" clId="{2374C64D-783F-4CE0-96ED-F6A6FB3EC47A}" dt="2020-05-04T14:46:52.288" v="38"/>
          <ac:picMkLst>
            <pc:docMk/>
            <pc:sldMk cId="526557118" sldId="258"/>
            <ac:picMk id="5" creationId="{068B1491-CDA4-4A96-B08A-B29D7775F495}"/>
          </ac:picMkLst>
        </pc:picChg>
        <pc:picChg chg="add mod">
          <ac:chgData name="Gabriel Gellner" userId="f8af7a5bd5442d82" providerId="LiveId" clId="{2374C64D-783F-4CE0-96ED-F6A6FB3EC47A}" dt="2020-05-04T14:47:09.988" v="42" actId="1076"/>
          <ac:picMkLst>
            <pc:docMk/>
            <pc:sldMk cId="526557118" sldId="258"/>
            <ac:picMk id="6" creationId="{AEDE8347-205B-4DFD-9118-D4E4D2CD6114}"/>
          </ac:picMkLst>
        </pc:picChg>
      </pc:sldChg>
      <pc:sldChg chg="addSp delSp modSp new mod">
        <pc:chgData name="Gabriel Gellner" userId="f8af7a5bd5442d82" providerId="LiveId" clId="{2374C64D-783F-4CE0-96ED-F6A6FB3EC47A}" dt="2020-05-04T15:14:32.251" v="822" actId="20577"/>
        <pc:sldMkLst>
          <pc:docMk/>
          <pc:sldMk cId="689607002" sldId="259"/>
        </pc:sldMkLst>
        <pc:spChg chg="mod">
          <ac:chgData name="Gabriel Gellner" userId="f8af7a5bd5442d82" providerId="LiveId" clId="{2374C64D-783F-4CE0-96ED-F6A6FB3EC47A}" dt="2020-05-04T14:47:42.644" v="88" actId="20577"/>
          <ac:spMkLst>
            <pc:docMk/>
            <pc:sldMk cId="689607002" sldId="259"/>
            <ac:spMk id="2" creationId="{A19A1E2F-9AF9-4B68-BAF0-7D1045C3AE10}"/>
          </ac:spMkLst>
        </pc:spChg>
        <pc:spChg chg="del">
          <ac:chgData name="Gabriel Gellner" userId="f8af7a5bd5442d82" providerId="LiveId" clId="{2374C64D-783F-4CE0-96ED-F6A6FB3EC47A}" dt="2020-05-04T14:47:46.884" v="89" actId="478"/>
          <ac:spMkLst>
            <pc:docMk/>
            <pc:sldMk cId="689607002" sldId="259"/>
            <ac:spMk id="3" creationId="{805C8A18-0357-40F0-B682-673809A4CE74}"/>
          </ac:spMkLst>
        </pc:spChg>
        <pc:spChg chg="mod">
          <ac:chgData name="Gabriel Gellner" userId="f8af7a5bd5442d82" providerId="LiveId" clId="{2374C64D-783F-4CE0-96ED-F6A6FB3EC47A}" dt="2020-05-04T15:14:32.251" v="822" actId="20577"/>
          <ac:spMkLst>
            <pc:docMk/>
            <pc:sldMk cId="689607002" sldId="259"/>
            <ac:spMk id="4" creationId="{D0766841-A34E-419A-979E-3B36EE7C4DBC}"/>
          </ac:spMkLst>
        </pc:spChg>
        <pc:picChg chg="add mod">
          <ac:chgData name="Gabriel Gellner" userId="f8af7a5bd5442d82" providerId="LiveId" clId="{2374C64D-783F-4CE0-96ED-F6A6FB3EC47A}" dt="2020-05-04T14:48:38.074" v="94" actId="1076"/>
          <ac:picMkLst>
            <pc:docMk/>
            <pc:sldMk cId="689607002" sldId="259"/>
            <ac:picMk id="5" creationId="{0B7A1D6A-0413-489B-8857-BB4709930CEA}"/>
          </ac:picMkLst>
        </pc:picChg>
      </pc:sldChg>
      <pc:sldChg chg="addSp delSp modSp new mod">
        <pc:chgData name="Gabriel Gellner" userId="f8af7a5bd5442d82" providerId="LiveId" clId="{2374C64D-783F-4CE0-96ED-F6A6FB3EC47A}" dt="2020-05-07T14:40:33.449" v="1163" actId="20577"/>
        <pc:sldMkLst>
          <pc:docMk/>
          <pc:sldMk cId="851323829" sldId="260"/>
        </pc:sldMkLst>
        <pc:spChg chg="mod">
          <ac:chgData name="Gabriel Gellner" userId="f8af7a5bd5442d82" providerId="LiveId" clId="{2374C64D-783F-4CE0-96ED-F6A6FB3EC47A}" dt="2020-05-07T14:12:06.185" v="1083" actId="20577"/>
          <ac:spMkLst>
            <pc:docMk/>
            <pc:sldMk cId="851323829" sldId="260"/>
            <ac:spMk id="2" creationId="{259E0E6C-8F4A-499F-895F-AB811CE3F5E2}"/>
          </ac:spMkLst>
        </pc:spChg>
        <pc:spChg chg="del">
          <ac:chgData name="Gabriel Gellner" userId="f8af7a5bd5442d82" providerId="LiveId" clId="{2374C64D-783F-4CE0-96ED-F6A6FB3EC47A}" dt="2020-05-07T14:10:36.559" v="1036" actId="478"/>
          <ac:spMkLst>
            <pc:docMk/>
            <pc:sldMk cId="851323829" sldId="260"/>
            <ac:spMk id="3" creationId="{2ECCA8C1-C935-44C2-BEE9-E4DECB02E82E}"/>
          </ac:spMkLst>
        </pc:spChg>
        <pc:spChg chg="mod">
          <ac:chgData name="Gabriel Gellner" userId="f8af7a5bd5442d82" providerId="LiveId" clId="{2374C64D-783F-4CE0-96ED-F6A6FB3EC47A}" dt="2020-05-07T14:40:33.449" v="1163" actId="20577"/>
          <ac:spMkLst>
            <pc:docMk/>
            <pc:sldMk cId="851323829" sldId="260"/>
            <ac:spMk id="4" creationId="{A2EB9064-ACED-426A-A878-D0D9E21ECD62}"/>
          </ac:spMkLst>
        </pc:spChg>
        <pc:spChg chg="add">
          <ac:chgData name="Gabriel Gellner" userId="f8af7a5bd5442d82" providerId="LiveId" clId="{2374C64D-783F-4CE0-96ED-F6A6FB3EC47A}" dt="2020-05-07T14:10:42.132" v="1037" actId="11529"/>
          <ac:spMkLst>
            <pc:docMk/>
            <pc:sldMk cId="851323829" sldId="260"/>
            <ac:spMk id="5" creationId="{3C7C3CCD-262C-43F3-AE07-791E6C5C1BE0}"/>
          </ac:spMkLst>
        </pc:spChg>
        <pc:spChg chg="add mod">
          <ac:chgData name="Gabriel Gellner" userId="f8af7a5bd5442d82" providerId="LiveId" clId="{2374C64D-783F-4CE0-96ED-F6A6FB3EC47A}" dt="2020-05-07T14:10:45.026" v="1038" actId="571"/>
          <ac:spMkLst>
            <pc:docMk/>
            <pc:sldMk cId="851323829" sldId="260"/>
            <ac:spMk id="6" creationId="{AB1155BE-32DA-46AA-B2F7-A22D8056131D}"/>
          </ac:spMkLst>
        </pc:spChg>
        <pc:spChg chg="add mod">
          <ac:chgData name="Gabriel Gellner" userId="f8af7a5bd5442d82" providerId="LiveId" clId="{2374C64D-783F-4CE0-96ED-F6A6FB3EC47A}" dt="2020-05-07T14:10:50.093" v="1041" actId="1076"/>
          <ac:spMkLst>
            <pc:docMk/>
            <pc:sldMk cId="851323829" sldId="260"/>
            <ac:spMk id="7" creationId="{BFD861BE-EFD0-4966-9770-FAACF49622D3}"/>
          </ac:spMkLst>
        </pc:spChg>
        <pc:spChg chg="add mod">
          <ac:chgData name="Gabriel Gellner" userId="f8af7a5bd5442d82" providerId="LiveId" clId="{2374C64D-783F-4CE0-96ED-F6A6FB3EC47A}" dt="2020-05-07T14:10:47.361" v="1040" actId="571"/>
          <ac:spMkLst>
            <pc:docMk/>
            <pc:sldMk cId="851323829" sldId="260"/>
            <ac:spMk id="8" creationId="{5A027571-F2E2-48A4-9AD8-323697C56196}"/>
          </ac:spMkLst>
        </pc:spChg>
        <pc:spChg chg="add del">
          <ac:chgData name="Gabriel Gellner" userId="f8af7a5bd5442d82" providerId="LiveId" clId="{2374C64D-783F-4CE0-96ED-F6A6FB3EC47A}" dt="2020-05-07T14:11:45.835" v="1057" actId="478"/>
          <ac:spMkLst>
            <pc:docMk/>
            <pc:sldMk cId="851323829" sldId="260"/>
            <ac:spMk id="9" creationId="{F82E7CD7-178D-4AC0-A041-7A56B16F8BAA}"/>
          </ac:spMkLst>
        </pc:spChg>
        <pc:spChg chg="add mod">
          <ac:chgData name="Gabriel Gellner" userId="f8af7a5bd5442d82" providerId="LiveId" clId="{2374C64D-783F-4CE0-96ED-F6A6FB3EC47A}" dt="2020-05-07T14:11:08.007" v="1045" actId="1076"/>
          <ac:spMkLst>
            <pc:docMk/>
            <pc:sldMk cId="851323829" sldId="260"/>
            <ac:spMk id="10" creationId="{8C383195-2933-417E-87D4-380CCBCD45E4}"/>
          </ac:spMkLst>
        </pc:spChg>
        <pc:spChg chg="add mod">
          <ac:chgData name="Gabriel Gellner" userId="f8af7a5bd5442d82" providerId="LiveId" clId="{2374C64D-783F-4CE0-96ED-F6A6FB3EC47A}" dt="2020-05-07T14:11:19.242" v="1050" actId="14100"/>
          <ac:spMkLst>
            <pc:docMk/>
            <pc:sldMk cId="851323829" sldId="260"/>
            <ac:spMk id="11" creationId="{9978E824-2CEF-409D-ACAC-A40C60D1CF40}"/>
          </ac:spMkLst>
        </pc:spChg>
        <pc:spChg chg="add mod">
          <ac:chgData name="Gabriel Gellner" userId="f8af7a5bd5442d82" providerId="LiveId" clId="{2374C64D-783F-4CE0-96ED-F6A6FB3EC47A}" dt="2020-05-07T14:11:39.269" v="1055"/>
          <ac:spMkLst>
            <pc:docMk/>
            <pc:sldMk cId="851323829" sldId="260"/>
            <ac:spMk id="12" creationId="{1AE5C168-3217-4F9B-ACBA-2693E22A2103}"/>
          </ac:spMkLst>
        </pc:spChg>
        <pc:spChg chg="add mod">
          <ac:chgData name="Gabriel Gellner" userId="f8af7a5bd5442d82" providerId="LiveId" clId="{2374C64D-783F-4CE0-96ED-F6A6FB3EC47A}" dt="2020-05-07T14:11:43.196" v="1056" actId="571"/>
          <ac:spMkLst>
            <pc:docMk/>
            <pc:sldMk cId="851323829" sldId="260"/>
            <ac:spMk id="13" creationId="{19087555-4610-489F-BC5F-E345C69185A2}"/>
          </ac:spMkLst>
        </pc:spChg>
        <pc:spChg chg="add mod">
          <ac:chgData name="Gabriel Gellner" userId="f8af7a5bd5442d82" providerId="LiveId" clId="{2374C64D-783F-4CE0-96ED-F6A6FB3EC47A}" dt="2020-05-07T14:12:31.615" v="1085" actId="13822"/>
          <ac:spMkLst>
            <pc:docMk/>
            <pc:sldMk cId="851323829" sldId="260"/>
            <ac:spMk id="14" creationId="{E85A5DF1-1CFF-44C3-898A-623F909D2B03}"/>
          </ac:spMkLst>
        </pc:spChg>
        <pc:spChg chg="add mod">
          <ac:chgData name="Gabriel Gellner" userId="f8af7a5bd5442d82" providerId="LiveId" clId="{2374C64D-783F-4CE0-96ED-F6A6FB3EC47A}" dt="2020-05-07T14:12:46.449" v="1090" actId="13822"/>
          <ac:spMkLst>
            <pc:docMk/>
            <pc:sldMk cId="851323829" sldId="260"/>
            <ac:spMk id="15" creationId="{ED318649-E831-48DF-ABFA-0F4D539128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6F52-FBB1-4B66-B7E0-D4AE332B2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C3DD7-E2BB-4913-9727-83B6899B4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7FF0-26DB-42E4-A901-BE2AAF59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51FD-7602-472C-B982-C526BF010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F5A1-75F7-42FC-BB76-0B96D45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E2C03-1D5A-44D9-912D-60599458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836-9DFE-4EAE-A68F-7BE91DBEC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3DB9-ECB7-465B-9B1D-77100EC2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69604-0679-44DD-A293-FAD8C4AE6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0F8C-CD7A-4A01-9C1A-91199AF9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51FD-7602-472C-B982-C526BF010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0C593-C9FB-4021-951D-7AF9F9B9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0BCA-85CF-42CA-93FF-94099338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836-9DFE-4EAE-A68F-7BE91DBEC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C657-796B-4BCA-A08B-DD7F4E277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7DA55-B45A-4E32-ADC9-91C8BCDF5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24C3-0AEC-4A06-9A6F-860984C6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51FD-7602-472C-B982-C526BF010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7C9D-1163-4342-8B65-21844090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2D349-C84E-4148-AE8A-A2DC5EDC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836-9DFE-4EAE-A68F-7BE91DBEC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7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35D0-3F69-467B-8CB3-C40A10E3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45B9-DCC8-46F6-A7A9-6EA10D70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B485B-990E-47D2-B82B-6F75F894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51FD-7602-472C-B982-C526BF010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DC631-3E98-4F7D-AD81-68C46D5F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031B-FD06-4F9C-8D73-64EFE97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836-9DFE-4EAE-A68F-7BE91DBEC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D5AC-43FF-4F01-AC0C-3583B77D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E6F38-8EEC-4663-A32D-C33EAE6DD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F777A-0CFA-46C9-8843-FBB96C4D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51FD-7602-472C-B982-C526BF010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C704-F5FA-4889-964E-17A8AE20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EE042-F7D4-4F58-8F38-30A61605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836-9DFE-4EAE-A68F-7BE91DBEC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6788-CD10-48F3-AB42-ACF3FD95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E2C8-1082-445A-A7B1-9B69DA483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33A12-218E-4963-B29A-8B37A99D7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17BEF-1733-4F1D-91EF-42004285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51FD-7602-472C-B982-C526BF010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BF3F2-F570-4703-B3E8-EC7FC0E0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EE366-F02F-4994-9751-31FE6A94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836-9DFE-4EAE-A68F-7BE91DBEC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3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5147-BDAE-4988-9B10-2D4BA986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F4910-9491-4B7B-A164-C4BF8825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BA8C0-E4F1-478E-9C26-E0478C2C8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EA664-353F-4204-834C-3F89974F3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7B65F-A86A-43EF-BA0F-B39F818C1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F753D-A648-4808-87C1-19AC82F9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51FD-7602-472C-B982-C526BF010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CA878-FB2C-4BB6-A82C-CF394382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38CA5-7253-4AAB-BA75-6A8EBB6D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836-9DFE-4EAE-A68F-7BE91DBEC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367D-8290-4F26-8634-1FE7717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5688B-A442-420E-8B71-698FDD40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51FD-7602-472C-B982-C526BF010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B58D7-B6A6-452B-9429-472BB5C8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5C995-1DE2-49A9-8F4D-3D7EA56F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836-9DFE-4EAE-A68F-7BE91DBEC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8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382A5-71FA-4CEE-BA2F-7FE0ABD9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51FD-7602-472C-B982-C526BF010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E4A97-3A82-4BFB-9239-58407093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AF5F4-CFEE-4C60-872B-517A2F36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836-9DFE-4EAE-A68F-7BE91DBEC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CCB6-E751-4D30-B1EF-26188D6D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696D-2284-49FA-B23F-1A6578301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BB29-6271-4601-A1D5-8ABBB52E9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6B660-051C-4C63-A766-C78E2367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51FD-7602-472C-B982-C526BF010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26E77-1303-476B-AB16-D38333C3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E3E54-94CE-49E4-A487-6A1E2374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836-9DFE-4EAE-A68F-7BE91DBEC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95C4-0348-47E4-B898-865583D4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782C1-DFA3-4049-8A95-7F428F92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B7D02-5DB2-4B52-BB13-8CB7A6BC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394B9-112C-4EE8-8604-897DE7C6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51FD-7602-472C-B982-C526BF010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FADB3-AFDA-4A79-B073-42F2464F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D1F5C-087C-4EB9-A9B8-A3D899D9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836-9DFE-4EAE-A68F-7BE91DBEC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7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8B510-6509-4274-AF7A-8ADF2A95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9DC1D-E5FF-4609-8145-97CEFE023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3C91-2B18-4AFD-83DF-04BC3C10B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51FD-7602-472C-B982-C526BF010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5252-530B-45B4-AD53-B6B23D9FA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DBC3A-EF01-426D-8742-57A5D7BD5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6836-9DFE-4EAE-A68F-7BE91DBEC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D5A2-7472-4F83-833C-A29AD18B2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put all your eggs in the same basket: Omnivory as a Dynamic Response to Changing 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A3597-E66A-4082-AD78-CE14FCB52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Lab</a:t>
            </a:r>
          </a:p>
        </p:txBody>
      </p:sp>
    </p:spTree>
    <p:extLst>
      <p:ext uri="{BB962C8B-B14F-4D97-AF65-F5344CB8AC3E}">
        <p14:creationId xmlns:p14="http://schemas.microsoft.com/office/powerpoint/2010/main" val="168559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3C5-4D88-4412-8763-BB4AC4BA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Core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320CC-976B-40E1-815F-3092B587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 the simplest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Extensive literature on outcomes and relation to empirical data</a:t>
            </a:r>
          </a:p>
          <a:p>
            <a:r>
              <a:rPr lang="en-US" b="1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a single channel – Can not directly deal with habitat coupling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enough to deal with both the “bottom up” and “top down” approaches?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E8347-205B-4DFD-9118-D4E4D2CD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603" y="593387"/>
            <a:ext cx="2154540" cy="4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1E2F-9AF9-4B68-BAF0-7D1045C3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Subsidy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66841-A34E-419A-979E-3B36EE7C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much more complex than the basic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clear separation between the parameters of interest (the main chain, ad the two omnivory links)</a:t>
            </a:r>
          </a:p>
          <a:p>
            <a:r>
              <a:rPr lang="en-US" b="1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a second “kind” of omnivory, “across chain” versus “same chain”. This might have unintended consequences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Goes this capture habitat selection? If not, might not be a good choice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A1D6A-0413-489B-8857-BB470993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85" y="1219167"/>
            <a:ext cx="3516710" cy="46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0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0E6C-8F4A-499F-895F-AB811CE3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Subsidy (Consumer)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9064-ACED-426A-A878-D0D9E21EC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Fix figure, add quick description and then send to </a:t>
            </a:r>
            <a:r>
              <a:rPr lang="en-US" dirty="0" err="1"/>
              <a:t>onedrive</a:t>
            </a:r>
            <a:r>
              <a:rPr lang="en-US"/>
              <a:t> carling setup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7C3CCD-262C-43F3-AE07-791E6C5C1BE0}"/>
              </a:ext>
            </a:extLst>
          </p:cNvPr>
          <p:cNvSpPr/>
          <p:nvPr/>
        </p:nvSpPr>
        <p:spPr>
          <a:xfrm>
            <a:off x="7139031" y="1249960"/>
            <a:ext cx="704675" cy="70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1155BE-32DA-46AA-B2F7-A22D8056131D}"/>
              </a:ext>
            </a:extLst>
          </p:cNvPr>
          <p:cNvSpPr/>
          <p:nvPr/>
        </p:nvSpPr>
        <p:spPr>
          <a:xfrm>
            <a:off x="7214532" y="2449586"/>
            <a:ext cx="704675" cy="70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D861BE-EFD0-4966-9770-FAACF49622D3}"/>
              </a:ext>
            </a:extLst>
          </p:cNvPr>
          <p:cNvSpPr/>
          <p:nvPr/>
        </p:nvSpPr>
        <p:spPr>
          <a:xfrm>
            <a:off x="5998127" y="2508309"/>
            <a:ext cx="704675" cy="70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027571-F2E2-48A4-9AD8-323697C56196}"/>
              </a:ext>
            </a:extLst>
          </p:cNvPr>
          <p:cNvSpPr/>
          <p:nvPr/>
        </p:nvSpPr>
        <p:spPr>
          <a:xfrm>
            <a:off x="7201948" y="3808602"/>
            <a:ext cx="704675" cy="70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383195-2933-417E-87D4-380CCBCD45E4}"/>
              </a:ext>
            </a:extLst>
          </p:cNvPr>
          <p:cNvSpPr/>
          <p:nvPr/>
        </p:nvSpPr>
        <p:spPr>
          <a:xfrm rot="5102106">
            <a:off x="6551802" y="1807829"/>
            <a:ext cx="662730" cy="746620"/>
          </a:xfrm>
          <a:custGeom>
            <a:avLst/>
            <a:gdLst>
              <a:gd name="connsiteX0" fmla="*/ 662730 w 662730"/>
              <a:gd name="connsiteY0" fmla="*/ 746620 h 746620"/>
              <a:gd name="connsiteX1" fmla="*/ 0 w 662730"/>
              <a:gd name="connsiteY1" fmla="*/ 0 h 74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2730" h="746620">
                <a:moveTo>
                  <a:pt x="662730" y="746620"/>
                </a:moveTo>
                <a:cubicBezTo>
                  <a:pt x="387990" y="430635"/>
                  <a:pt x="113251" y="11465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978E824-2CEF-409D-ACAC-A40C60D1CF40}"/>
              </a:ext>
            </a:extLst>
          </p:cNvPr>
          <p:cNvSpPr/>
          <p:nvPr/>
        </p:nvSpPr>
        <p:spPr>
          <a:xfrm rot="2370278">
            <a:off x="7327555" y="3231092"/>
            <a:ext cx="462549" cy="586301"/>
          </a:xfrm>
          <a:custGeom>
            <a:avLst/>
            <a:gdLst>
              <a:gd name="connsiteX0" fmla="*/ 662730 w 662730"/>
              <a:gd name="connsiteY0" fmla="*/ 746620 h 746620"/>
              <a:gd name="connsiteX1" fmla="*/ 0 w 662730"/>
              <a:gd name="connsiteY1" fmla="*/ 0 h 74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2730" h="746620">
                <a:moveTo>
                  <a:pt x="662730" y="746620"/>
                </a:moveTo>
                <a:cubicBezTo>
                  <a:pt x="387990" y="430635"/>
                  <a:pt x="113251" y="11465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E5C168-3217-4F9B-ACBA-2693E22A2103}"/>
              </a:ext>
            </a:extLst>
          </p:cNvPr>
          <p:cNvSpPr/>
          <p:nvPr/>
        </p:nvSpPr>
        <p:spPr>
          <a:xfrm rot="2370278">
            <a:off x="7122833" y="1923456"/>
            <a:ext cx="1574254" cy="1865992"/>
          </a:xfrm>
          <a:custGeom>
            <a:avLst/>
            <a:gdLst>
              <a:gd name="connsiteX0" fmla="*/ 662730 w 662730"/>
              <a:gd name="connsiteY0" fmla="*/ 746620 h 746620"/>
              <a:gd name="connsiteX1" fmla="*/ 0 w 662730"/>
              <a:gd name="connsiteY1" fmla="*/ 0 h 746620"/>
              <a:gd name="connsiteX0" fmla="*/ 1796351 w 1796351"/>
              <a:gd name="connsiteY0" fmla="*/ 753936 h 753936"/>
              <a:gd name="connsiteX1" fmla="*/ 1 w 1796351"/>
              <a:gd name="connsiteY1" fmla="*/ 0 h 753936"/>
              <a:gd name="connsiteX0" fmla="*/ 1796350 w 1796350"/>
              <a:gd name="connsiteY0" fmla="*/ 753936 h 753936"/>
              <a:gd name="connsiteX1" fmla="*/ 0 w 1796350"/>
              <a:gd name="connsiteY1" fmla="*/ 0 h 75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6350" h="753936">
                <a:moveTo>
                  <a:pt x="1796350" y="753936"/>
                </a:moveTo>
                <a:cubicBezTo>
                  <a:pt x="1521610" y="437951"/>
                  <a:pt x="1597503" y="32784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087555-4610-489F-BC5F-E345C69185A2}"/>
              </a:ext>
            </a:extLst>
          </p:cNvPr>
          <p:cNvSpPr/>
          <p:nvPr/>
        </p:nvSpPr>
        <p:spPr>
          <a:xfrm rot="2370278">
            <a:off x="7279018" y="1908961"/>
            <a:ext cx="462549" cy="586301"/>
          </a:xfrm>
          <a:custGeom>
            <a:avLst/>
            <a:gdLst>
              <a:gd name="connsiteX0" fmla="*/ 662730 w 662730"/>
              <a:gd name="connsiteY0" fmla="*/ 746620 h 746620"/>
              <a:gd name="connsiteX1" fmla="*/ 0 w 662730"/>
              <a:gd name="connsiteY1" fmla="*/ 0 h 74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2730" h="746620">
                <a:moveTo>
                  <a:pt x="662730" y="746620"/>
                </a:moveTo>
                <a:cubicBezTo>
                  <a:pt x="387990" y="430635"/>
                  <a:pt x="113251" y="11465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5A5DF1-1CFF-44C3-898A-623F909D2B03}"/>
              </a:ext>
            </a:extLst>
          </p:cNvPr>
          <p:cNvSpPr/>
          <p:nvPr/>
        </p:nvSpPr>
        <p:spPr>
          <a:xfrm>
            <a:off x="6006856" y="3804409"/>
            <a:ext cx="704675" cy="704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D318649-E831-48DF-ABFA-0F4D53912826}"/>
              </a:ext>
            </a:extLst>
          </p:cNvPr>
          <p:cNvSpPr/>
          <p:nvPr/>
        </p:nvSpPr>
        <p:spPr>
          <a:xfrm rot="2700000">
            <a:off x="6053521" y="3178562"/>
            <a:ext cx="662730" cy="746620"/>
          </a:xfrm>
          <a:custGeom>
            <a:avLst/>
            <a:gdLst>
              <a:gd name="connsiteX0" fmla="*/ 662730 w 662730"/>
              <a:gd name="connsiteY0" fmla="*/ 746620 h 746620"/>
              <a:gd name="connsiteX1" fmla="*/ 0 w 662730"/>
              <a:gd name="connsiteY1" fmla="*/ 0 h 74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2730" h="746620">
                <a:moveTo>
                  <a:pt x="662730" y="746620"/>
                </a:moveTo>
                <a:cubicBezTo>
                  <a:pt x="387990" y="430635"/>
                  <a:pt x="113251" y="114650"/>
                  <a:pt x="0" y="0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2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270-E1B5-41E8-BE36-FB181056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Multichannel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7026F-4DEF-4A14-AD15-F5E9C9CCC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all inclusive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 can be used to look at the interplay between habitat selection and omnivory</a:t>
            </a:r>
          </a:p>
          <a:p>
            <a:r>
              <a:rPr lang="en-US" b="1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think about how to isolate the symmetry between </a:t>
            </a:r>
            <a:r>
              <a:rPr lang="en-US"/>
              <a:t>the two chains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8A7582-976F-4627-A791-64DEDA4F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127" y="1303506"/>
            <a:ext cx="2842955" cy="48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9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Don’t put all your eggs in the same basket: Omnivory as a Dynamic Response to Changing Conditions</vt:lpstr>
      <vt:lpstr>Model: Core</vt:lpstr>
      <vt:lpstr>Model: Subsidy</vt:lpstr>
      <vt:lpstr>Model: Subsidy (Consumer)</vt:lpstr>
      <vt:lpstr>Model: Multichannel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put all your eggs in the same basket: Omnivory as a Dynamic Response to Changing Conditions</dc:title>
  <dc:creator>Gabriel Gellner</dc:creator>
  <cp:lastModifiedBy>Gabriel Gellner</cp:lastModifiedBy>
  <cp:revision>1</cp:revision>
  <dcterms:created xsi:type="dcterms:W3CDTF">2020-05-04T14:11:43Z</dcterms:created>
  <dcterms:modified xsi:type="dcterms:W3CDTF">2020-05-07T14:40:35Z</dcterms:modified>
</cp:coreProperties>
</file>