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FUSHION BUSINESS CANVAS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by;</a:t>
            </a:r>
          </a:p>
          <a:p>
            <a:r>
              <a:rPr lang="en-US" dirty="0" smtClean="0"/>
              <a:t>Team </a:t>
            </a:r>
            <a:r>
              <a:rPr lang="en-US" dirty="0" err="1" smtClean="0"/>
              <a:t>i</a:t>
            </a:r>
            <a:r>
              <a:rPr lang="en-US" dirty="0" smtClean="0"/>
              <a:t>-trans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499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600" y="836712"/>
            <a:ext cx="7488832" cy="792088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0656571"/>
              </p:ext>
            </p:extLst>
          </p:nvPr>
        </p:nvGraphicFramePr>
        <p:xfrm>
          <a:off x="1365162" y="216778"/>
          <a:ext cx="8863380" cy="66412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7140"/>
                <a:gridCol w="2024147"/>
                <a:gridCol w="1527738"/>
                <a:gridCol w="211735"/>
                <a:gridCol w="1734690"/>
                <a:gridCol w="1947930"/>
              </a:tblGrid>
              <a:tr h="3200065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 dirty="0">
                          <a:effectLst/>
                        </a:rPr>
                        <a:t>Key Partners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200" b="1" dirty="0">
                          <a:effectLst/>
                        </a:rPr>
                        <a:t>Designers</a:t>
                      </a:r>
                      <a:endParaRPr lang="en-US" sz="1200" b="1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200" b="1" dirty="0">
                          <a:effectLst/>
                        </a:rPr>
                        <a:t>Suppliers</a:t>
                      </a:r>
                      <a:endParaRPr lang="en-US" sz="1200" b="1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200" b="1" dirty="0">
                          <a:effectLst/>
                        </a:rPr>
                        <a:t>Approval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58" marR="186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 dirty="0">
                          <a:effectLst/>
                        </a:rPr>
                        <a:t>Key Activities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b="1" dirty="0">
                          <a:effectLst/>
                        </a:rPr>
                        <a:t>Offering convenient excellent African fashion designs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b="1" dirty="0">
                          <a:effectLst/>
                        </a:rPr>
                        <a:t>Offering export options on African-made prints.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b="1" dirty="0">
                          <a:effectLst/>
                        </a:rPr>
                        <a:t>Increasing revenue and market reach for African Fashion Designers.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 </a:t>
                      </a:r>
                    </a:p>
                    <a:p>
                      <a:pPr marL="0" marR="0" indent="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 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58" marR="18658" marT="0" marB="0"/>
                </a:tc>
                <a:tc rowSpan="2"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 dirty="0">
                          <a:effectLst/>
                        </a:rPr>
                        <a:t>Value Propositions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•"/>
                        <a:tabLst>
                          <a:tab pos="342900" algn="l"/>
                          <a:tab pos="457200" algn="l"/>
                        </a:tabLst>
                      </a:pPr>
                      <a:r>
                        <a:rPr lang="en-US" sz="1200" b="1" dirty="0">
                          <a:effectLst/>
                        </a:rPr>
                        <a:t>Convenience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•"/>
                        <a:tabLst>
                          <a:tab pos="342900" algn="l"/>
                          <a:tab pos="457200" algn="l"/>
                        </a:tabLst>
                      </a:pPr>
                      <a:r>
                        <a:rPr lang="en-US" sz="1200" b="1" dirty="0">
                          <a:effectLst/>
                        </a:rPr>
                        <a:t>Safety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•"/>
                        <a:tabLst>
                          <a:tab pos="342900" algn="l"/>
                          <a:tab pos="457200" algn="l"/>
                        </a:tabLst>
                      </a:pPr>
                      <a:r>
                        <a:rPr lang="en-US" sz="1200" b="1" dirty="0">
                          <a:effectLst/>
                        </a:rPr>
                        <a:t>Buy Nigerian, Grow Nigeria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•"/>
                        <a:tabLst>
                          <a:tab pos="342900" algn="l"/>
                          <a:tab pos="457200" algn="l"/>
                        </a:tabLst>
                      </a:pPr>
                      <a:r>
                        <a:rPr lang="en-US" sz="1200" b="1" dirty="0">
                          <a:effectLst/>
                        </a:rPr>
                        <a:t>Industry Innovation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 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58" marR="18658" marT="0" marB="0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 dirty="0">
                          <a:effectLst/>
                        </a:rPr>
                        <a:t>Customer Relationships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b="1" dirty="0">
                          <a:effectLst/>
                        </a:rPr>
                        <a:t>Delivery care package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b="1" dirty="0">
                          <a:effectLst/>
                        </a:rPr>
                        <a:t>Birthday/Celebration Flash Sales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58" marR="18658" marT="0" marB="0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 dirty="0">
                          <a:effectLst/>
                        </a:rPr>
                        <a:t>Customer Segment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 3" panose="05040102010807070707" pitchFamily="18" charset="2"/>
                        <a:buChar char=""/>
                        <a:tabLst>
                          <a:tab pos="342900" algn="l"/>
                          <a:tab pos="457200" algn="l"/>
                        </a:tabLst>
                      </a:pPr>
                      <a:r>
                        <a:rPr lang="en-GB" sz="1200" b="1" dirty="0">
                          <a:effectLst/>
                        </a:rPr>
                        <a:t>Fashion Designers: Design Professionals with business locations within Nigeria and Africa at large.</a:t>
                      </a:r>
                      <a:endParaRPr lang="en-US" sz="1200" b="1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 3" panose="05040102010807070707" pitchFamily="18" charset="2"/>
                        <a:buChar char=""/>
                        <a:tabLst>
                          <a:tab pos="342900" algn="l"/>
                          <a:tab pos="457200" algn="l"/>
                        </a:tabLst>
                      </a:pPr>
                      <a:r>
                        <a:rPr lang="en-GB" sz="1200" b="1" dirty="0">
                          <a:effectLst/>
                        </a:rPr>
                        <a:t>Fashion Vendors: Retailers and Wholesalers of African Fabrics such as Ankara, Lace, etc.</a:t>
                      </a:r>
                      <a:endParaRPr lang="en-US" sz="1200" b="1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 3" panose="05040102010807070707" pitchFamily="18" charset="2"/>
                        <a:buChar char=""/>
                        <a:tabLst>
                          <a:tab pos="342900" algn="l"/>
                          <a:tab pos="457200" algn="l"/>
                        </a:tabLst>
                      </a:pPr>
                      <a:r>
                        <a:rPr lang="en-GB" sz="1200" b="1" dirty="0">
                          <a:effectLst/>
                        </a:rPr>
                        <a:t>African Fashion (Lovers): anyone above the age of 15 with an age limit of 56 with access to the internet around the globe.</a:t>
                      </a:r>
                      <a:endParaRPr lang="en-US" sz="1200" b="1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 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58" marR="18658" marT="0" marB="0"/>
                </a:tc>
              </a:tr>
              <a:tr h="1841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 dirty="0">
                          <a:effectLst/>
                        </a:rPr>
                        <a:t>Key Resources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b="1" dirty="0">
                          <a:effectLst/>
                        </a:rPr>
                        <a:t>Creative/IT Design Team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b="1" dirty="0">
                          <a:effectLst/>
                        </a:rPr>
                        <a:t>Marketing/ Networking Team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b="1" dirty="0">
                          <a:effectLst/>
                        </a:rPr>
                        <a:t>Operations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 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58" marR="18658" marT="0" marB="0"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 dirty="0">
                          <a:effectLst/>
                        </a:rPr>
                        <a:t>Distribution </a:t>
                      </a:r>
                      <a:r>
                        <a:rPr lang="en-US" sz="1200" b="1" u="sng" dirty="0" smtClean="0">
                          <a:effectLst/>
                        </a:rPr>
                        <a:t>Channels</a:t>
                      </a:r>
                    </a:p>
                    <a:p>
                      <a:pPr marL="171450" marR="0" indent="-1714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Networking/</a:t>
                      </a:r>
                      <a:r>
                        <a:rPr lang="en-US" sz="1200" b="1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Marketing </a:t>
                      </a:r>
                      <a:r>
                        <a:rPr lang="en-US" sz="1200" b="1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Team</a:t>
                      </a:r>
                    </a:p>
                    <a:p>
                      <a:pPr marL="171450" marR="0" indent="-1714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Fashion</a:t>
                      </a:r>
                      <a:r>
                        <a:rPr lang="en-US" sz="1200" b="1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Designers</a:t>
                      </a:r>
                    </a:p>
                    <a:p>
                      <a:pPr marL="171450" marR="0" indent="-1714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Fashion Event Coordinators</a:t>
                      </a:r>
                      <a:endParaRPr lang="en-US" sz="1200" b="1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71450" marR="0" indent="-1714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200" b="1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71450" marR="0" indent="-1714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58" marR="18658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00032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 dirty="0">
                          <a:effectLst/>
                        </a:rPr>
                        <a:t>Cost Structure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 3" panose="05040102010807070707" pitchFamily="18" charset="2"/>
                        <a:buChar char=""/>
                        <a:tabLst>
                          <a:tab pos="457200" algn="l"/>
                        </a:tabLst>
                      </a:pPr>
                      <a:r>
                        <a:rPr lang="en-GB" sz="1200" b="1" dirty="0">
                          <a:effectLst/>
                        </a:rPr>
                        <a:t>Company Registration cost.</a:t>
                      </a:r>
                      <a:endParaRPr lang="en-US" sz="1200" b="1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 3" panose="05040102010807070707" pitchFamily="18" charset="2"/>
                        <a:buChar char=""/>
                        <a:tabLst>
                          <a:tab pos="457200" algn="l"/>
                        </a:tabLst>
                      </a:pPr>
                      <a:r>
                        <a:rPr lang="en-GB" sz="1200" b="1" dirty="0">
                          <a:effectLst/>
                        </a:rPr>
                        <a:t>Domain name and Hosting cost.</a:t>
                      </a:r>
                      <a:endParaRPr lang="en-US" sz="1200" b="1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 3" panose="05040102010807070707" pitchFamily="18" charset="2"/>
                        <a:buChar char=""/>
                        <a:tabLst>
                          <a:tab pos="457200" algn="l"/>
                        </a:tabLst>
                      </a:pPr>
                      <a:r>
                        <a:rPr lang="en-GB" sz="1200" b="1" dirty="0">
                          <a:effectLst/>
                        </a:rPr>
                        <a:t>Logistics cost in gaining approvals and fashion designers’ collaboration.</a:t>
                      </a:r>
                      <a:endParaRPr lang="en-US" sz="1200" b="1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 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58" marR="1865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 dirty="0">
                          <a:effectLst/>
                        </a:rPr>
                        <a:t>Revenue Streams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b="1" dirty="0">
                          <a:effectLst/>
                        </a:rPr>
                        <a:t>Fashion Designers Sign-up fee 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b="1" dirty="0">
                          <a:effectLst/>
                        </a:rPr>
                        <a:t>Fashion Designers/ Distributors orders’ commission.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 b="1" dirty="0">
                          <a:effectLst/>
                        </a:rPr>
                        <a:t>Advertisements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58" marR="1865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3843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</TotalTime>
  <Words>176</Words>
  <Application>Microsoft Office PowerPoint</Application>
  <PresentationFormat>Widescreen</PresentationFormat>
  <Paragraphs>47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Century Gothic</vt:lpstr>
      <vt:lpstr>Symbol</vt:lpstr>
      <vt:lpstr>Times New Roman</vt:lpstr>
      <vt:lpstr>Wingdings 3</vt:lpstr>
      <vt:lpstr>Ion Boardroom</vt:lpstr>
      <vt:lpstr>DESIGN FUSHION BUSINESS CANVAS MODEL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FUSHION BUSINESS CANVAS MODEL</dc:title>
  <dc:creator>Comfort Fatoye</dc:creator>
  <cp:lastModifiedBy>Comfort Fatoye</cp:lastModifiedBy>
  <cp:revision>1</cp:revision>
  <dcterms:created xsi:type="dcterms:W3CDTF">2019-09-13T13:03:10Z</dcterms:created>
  <dcterms:modified xsi:type="dcterms:W3CDTF">2019-09-13T13:04:49Z</dcterms:modified>
</cp:coreProperties>
</file>