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4"/>
  </p:notesMasterIdLst>
  <p:sldIdLst>
    <p:sldId id="256" r:id="rId2"/>
    <p:sldId id="257" r:id="rId3"/>
    <p:sldId id="259" r:id="rId4"/>
    <p:sldId id="260" r:id="rId5"/>
    <p:sldId id="261" r:id="rId6"/>
    <p:sldId id="262" r:id="rId7"/>
    <p:sldId id="258" r:id="rId8"/>
    <p:sldId id="263" r:id="rId9"/>
    <p:sldId id="269" r:id="rId10"/>
    <p:sldId id="270"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p:cViewPr varScale="1">
        <p:scale>
          <a:sx n="69" d="100"/>
          <a:sy n="69" d="100"/>
        </p:scale>
        <p:origin x="-858" y="-102"/>
      </p:cViewPr>
      <p:guideLst>
        <p:guide orient="horz" pos="2160"/>
        <p:guide pos="2880"/>
      </p:guideLst>
    </p:cSldViewPr>
  </p:slideViewPr>
  <p:outlineViewPr>
    <p:cViewPr>
      <p:scale>
        <a:sx n="33" d="100"/>
        <a:sy n="33" d="100"/>
      </p:scale>
      <p:origin x="0" y="475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7E339-6CB0-4C6A-888E-AF3973588E71}" type="datetimeFigureOut">
              <a:rPr lang="en-US" smtClean="0"/>
              <a:t>9/11/2019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E53B0-7145-4EB4-9DA4-29085F65B62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8BE53B0-7145-4EB4-9DA4-29085F65B62F}" type="slidenum">
              <a:rPr lang="en-GB" smtClean="0"/>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A02257B-587B-4C88-937D-1762C5F4B597}" type="datetimeFigureOut">
              <a:rPr lang="en-US" smtClean="0"/>
              <a:t>9/11/2019</a:t>
            </a:fld>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02257B-587B-4C88-937D-1762C5F4B597}" type="datetimeFigureOut">
              <a:rPr lang="en-US" smtClean="0"/>
              <a:t>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02257B-587B-4C88-937D-1762C5F4B597}" type="datetimeFigureOut">
              <a:rPr lang="en-US" smtClean="0"/>
              <a:t>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A02257B-587B-4C88-937D-1762C5F4B597}" type="datetimeFigureOut">
              <a:rPr lang="en-US" smtClean="0"/>
              <a:t>9/11/2019</a:t>
            </a:fld>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A02257B-587B-4C88-937D-1762C5F4B597}" type="datetimeFigureOut">
              <a:rPr lang="en-US" smtClean="0"/>
              <a:t>9/11/2019</a:t>
            </a:fld>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8F0E9FE1-BDC4-47CD-8C88-352E3A66B3DD}" type="slidenum">
              <a:rPr lang="en-GB" smtClean="0"/>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pull dir="l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A02257B-587B-4C88-937D-1762C5F4B597}" type="datetimeFigureOut">
              <a:rPr lang="en-US" smtClean="0"/>
              <a:t>9/11/2019</a:t>
            </a:fld>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A02257B-587B-4C88-937D-1762C5F4B597}" type="datetimeFigureOut">
              <a:rPr lang="en-US" smtClean="0"/>
              <a:t>9/11/2019</a:t>
            </a:fld>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8F0E9FE1-BDC4-47CD-8C88-352E3A66B3DD}"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transition>
    <p:pull dir="l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02257B-587B-4C88-937D-1762C5F4B597}" type="datetimeFigureOut">
              <a:rPr lang="en-US" smtClean="0"/>
              <a:t>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A02257B-587B-4C88-937D-1762C5F4B597}" type="datetimeFigureOut">
              <a:rPr lang="en-US" smtClean="0"/>
              <a:t>9/11/2019</a:t>
            </a:fld>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8F0E9FE1-BDC4-47CD-8C88-352E3A66B3DD}" type="slidenum">
              <a:rPr lang="en-GB" smtClean="0"/>
              <a:t>‹#›</a:t>
            </a:fld>
            <a:endParaRPr lang="en-GB"/>
          </a:p>
        </p:txBody>
      </p:sp>
    </p:spTree>
  </p:cSld>
  <p:clrMapOvr>
    <a:masterClrMapping/>
  </p:clrMapOvr>
  <p:transition>
    <p:pull dir="l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A02257B-587B-4C88-937D-1762C5F4B597}" type="datetimeFigureOut">
              <a:rPr lang="en-US" smtClean="0"/>
              <a:t>9/11/2019</a:t>
            </a:fld>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8F0E9FE1-BDC4-47CD-8C88-352E3A66B3DD}"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transition>
    <p:pull dir="l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A02257B-587B-4C88-937D-1762C5F4B597}" type="datetimeFigureOut">
              <a:rPr lang="en-US" smtClean="0"/>
              <a:t>9/11/2019</a:t>
            </a:fld>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8F0E9FE1-BDC4-47CD-8C88-352E3A66B3DD}"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transition>
    <p:pull dir="l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A02257B-587B-4C88-937D-1762C5F4B597}" type="datetimeFigureOut">
              <a:rPr lang="en-US" smtClean="0"/>
              <a:t>9/11/2019</a:t>
            </a:fld>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8F0E9FE1-BDC4-47CD-8C88-352E3A66B3DD}"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pull dir="lu"/>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4356"/>
            <a:ext cx="6715172" cy="1643074"/>
          </a:xfrm>
        </p:spPr>
        <p:txBody>
          <a:bodyPr>
            <a:normAutofit/>
          </a:bodyPr>
          <a:lstStyle/>
          <a:p>
            <a:r>
              <a:rPr lang="en-GB" dirty="0" smtClean="0">
                <a:latin typeface="Lucida Handwriting" pitchFamily="66" charset="0"/>
              </a:rPr>
              <a:t>DESIGN FUSION</a:t>
            </a:r>
            <a:endParaRPr lang="en-GB" dirty="0">
              <a:latin typeface="Lucida Handwriting" pitchFamily="66" charset="0"/>
            </a:endParaRPr>
          </a:p>
        </p:txBody>
      </p:sp>
      <p:sp>
        <p:nvSpPr>
          <p:cNvPr id="3" name="Subtitle 2"/>
          <p:cNvSpPr>
            <a:spLocks noGrp="1"/>
          </p:cNvSpPr>
          <p:nvPr>
            <p:ph type="subTitle" idx="1"/>
          </p:nvPr>
        </p:nvSpPr>
        <p:spPr>
          <a:xfrm>
            <a:off x="2928926" y="4500570"/>
            <a:ext cx="3571900" cy="1752600"/>
          </a:xfrm>
        </p:spPr>
        <p:txBody>
          <a:bodyPr>
            <a:normAutofit/>
          </a:bodyPr>
          <a:lstStyle/>
          <a:p>
            <a:r>
              <a:rPr lang="en-GB" dirty="0" smtClean="0">
                <a:latin typeface="Lucida Handwriting" pitchFamily="66" charset="0"/>
              </a:rPr>
              <a:t>PRESENTED </a:t>
            </a:r>
            <a:r>
              <a:rPr lang="en-GB" dirty="0" smtClean="0">
                <a:latin typeface="Lucida Handwriting" pitchFamily="66" charset="0"/>
              </a:rPr>
              <a:t>BY </a:t>
            </a:r>
            <a:br>
              <a:rPr lang="en-GB" dirty="0" smtClean="0">
                <a:latin typeface="Lucida Handwriting" pitchFamily="66" charset="0"/>
              </a:rPr>
            </a:br>
            <a:r>
              <a:rPr lang="en-GB" dirty="0" smtClean="0">
                <a:latin typeface="Lucida Handwriting" pitchFamily="66" charset="0"/>
              </a:rPr>
              <a:t>ITRANS GROUP</a:t>
            </a:r>
            <a:endParaRPr lang="en-GB" dirty="0">
              <a:latin typeface="Lucida Handwriting" pitchFamily="66" charset="0"/>
            </a:endParaRPr>
          </a:p>
        </p:txBody>
      </p:sp>
    </p:spTree>
  </p:cSld>
  <p:clrMapOvr>
    <a:masterClrMapping/>
  </p:clrMapOvr>
  <p:transition>
    <p:pull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143000"/>
          </a:xfrm>
        </p:spPr>
        <p:txBody>
          <a:bodyPr>
            <a:normAutofit fontScale="90000"/>
          </a:bodyPr>
          <a:lstStyle/>
          <a:p>
            <a:r>
              <a:rPr lang="en-GB" b="1" dirty="0" smtClean="0"/>
              <a:t>Measurement:</a:t>
            </a:r>
            <a:r>
              <a:rPr lang="en-GB" dirty="0" smtClean="0"/>
              <a:t/>
            </a:r>
            <a:br>
              <a:rPr lang="en-GB" dirty="0" smtClean="0"/>
            </a:br>
            <a:endParaRPr lang="en-GB" dirty="0"/>
          </a:p>
        </p:txBody>
      </p:sp>
      <p:sp>
        <p:nvSpPr>
          <p:cNvPr id="3" name="Content Placeholder 2"/>
          <p:cNvSpPr>
            <a:spLocks noGrp="1"/>
          </p:cNvSpPr>
          <p:nvPr>
            <p:ph idx="1"/>
          </p:nvPr>
        </p:nvSpPr>
        <p:spPr>
          <a:xfrm>
            <a:off x="642910" y="2332037"/>
            <a:ext cx="8229600" cy="4525963"/>
          </a:xfrm>
        </p:spPr>
        <p:txBody>
          <a:bodyPr/>
          <a:lstStyle/>
          <a:p>
            <a:r>
              <a:rPr lang="en-GB" dirty="0" smtClean="0"/>
              <a:t>Input </a:t>
            </a:r>
            <a:r>
              <a:rPr lang="en-GB" dirty="0"/>
              <a:t>will be added which provides options. A size chart that will allow customers put in their own measurements also.</a:t>
            </a:r>
          </a:p>
          <a:p>
            <a:endParaRPr lang="en-GB" dirty="0"/>
          </a:p>
        </p:txBody>
      </p:sp>
    </p:spTree>
  </p:cSld>
  <p:clrMapOvr>
    <a:masterClrMapping/>
  </p:clrMapOvr>
  <p:transition>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143000"/>
          </a:xfrm>
        </p:spPr>
        <p:txBody>
          <a:bodyPr>
            <a:normAutofit fontScale="90000"/>
          </a:bodyPr>
          <a:lstStyle/>
          <a:p>
            <a:r>
              <a:rPr lang="en-GB" b="1" dirty="0" smtClean="0"/>
              <a:t>Who are our competitors?</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0"/>
            <a:r>
              <a:rPr lang="en-GB" dirty="0" smtClean="0"/>
              <a:t>360creative </a:t>
            </a:r>
            <a:r>
              <a:rPr lang="en-GB" dirty="0"/>
              <a:t>hub: Though they are a fashion learning and co-working space.</a:t>
            </a:r>
          </a:p>
          <a:p>
            <a:pPr lvl="0"/>
            <a:r>
              <a:rPr lang="en-GB" dirty="0"/>
              <a:t>Fashion outlets that have strong online presence online.</a:t>
            </a:r>
          </a:p>
          <a:p>
            <a:endParaRPr lang="en-GB" dirty="0"/>
          </a:p>
        </p:txBody>
      </p:sp>
    </p:spTree>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They sign up on our website and showcase their fabrics which will be sold in small and large quantities</a:t>
            </a:r>
          </a:p>
          <a:p>
            <a:endParaRPr lang="en-GB" dirty="0"/>
          </a:p>
        </p:txBody>
      </p:sp>
    </p:spTree>
  </p:cSld>
  <p:clrMapOvr>
    <a:masterClrMapping/>
  </p:clrMapOvr>
  <p:transition>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INTRODUCTION</a:t>
            </a:r>
            <a:br>
              <a:rPr lang="en-GB" dirty="0" smtClean="0"/>
            </a:br>
            <a:endParaRPr lang="en-GB" dirty="0"/>
          </a:p>
        </p:txBody>
      </p:sp>
      <p:sp>
        <p:nvSpPr>
          <p:cNvPr id="3" name="Content Placeholder 2"/>
          <p:cNvSpPr>
            <a:spLocks noGrp="1"/>
          </p:cNvSpPr>
          <p:nvPr>
            <p:ph idx="1"/>
          </p:nvPr>
        </p:nvSpPr>
        <p:spPr/>
        <p:txBody>
          <a:bodyPr/>
          <a:lstStyle/>
          <a:p>
            <a:r>
              <a:rPr lang="en-GB" dirty="0" smtClean="0"/>
              <a:t>Design </a:t>
            </a:r>
            <a:r>
              <a:rPr lang="en-GB" dirty="0"/>
              <a:t>fusion is an idea born out of the need to solve the cumbersome process of getting beautiful and finished designs without the never ending disappointment of designers arising bad tailoring, delays, unprofessionalism etc. </a:t>
            </a:r>
          </a:p>
          <a:p>
            <a:endParaRPr lang="en-GB" dirty="0"/>
          </a:p>
        </p:txBody>
      </p:sp>
    </p:spTree>
  </p:cSld>
  <p:clrMapOvr>
    <a:masterClrMapping/>
  </p:clrMapOvr>
  <p:transition>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143000"/>
          </a:xfrm>
        </p:spPr>
        <p:txBody>
          <a:bodyPr>
            <a:normAutofit fontScale="90000"/>
          </a:bodyPr>
          <a:lstStyle/>
          <a:p>
            <a:r>
              <a:rPr lang="en-GB" b="1" dirty="0" smtClean="0"/>
              <a:t>VISION</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Our </a:t>
            </a:r>
            <a:r>
              <a:rPr lang="en-GB" dirty="0"/>
              <a:t>vision is to ensure the steady distribution of native African prints within and outside Nigeria.</a:t>
            </a:r>
          </a:p>
          <a:p>
            <a:r>
              <a:rPr lang="en-GB" dirty="0"/>
              <a:t>To promote the buy Nigeria, grow Nigeria narrative</a:t>
            </a:r>
          </a:p>
        </p:txBody>
      </p:sp>
    </p:spTree>
  </p:cSld>
  <p:clrMapOvr>
    <a:masterClrMapping/>
  </p:clrMapOvr>
  <p:transition>
    <p:pull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fontScale="90000"/>
          </a:bodyPr>
          <a:lstStyle/>
          <a:p>
            <a:r>
              <a:rPr lang="en-GB" b="1" dirty="0" smtClean="0"/>
              <a:t>Mission</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Our </a:t>
            </a:r>
            <a:r>
              <a:rPr lang="en-GB" dirty="0"/>
              <a:t>mission is to provide a platform where we can achieve SDG goals of decent work, economic growth, industry and innovation etc</a:t>
            </a:r>
          </a:p>
          <a:p>
            <a:endParaRPr lang="en-GB" dirty="0"/>
          </a:p>
        </p:txBody>
      </p:sp>
    </p:spTree>
  </p:cSld>
  <p:clrMapOvr>
    <a:masterClrMapping/>
  </p:clrMapOvr>
  <p:transition>
    <p:pull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8229600" cy="1357314"/>
          </a:xfrm>
        </p:spPr>
        <p:txBody>
          <a:bodyPr>
            <a:normAutofit fontScale="90000"/>
          </a:bodyPr>
          <a:lstStyle/>
          <a:p>
            <a:r>
              <a:rPr lang="en-GB" b="1" dirty="0" smtClean="0"/>
              <a:t>Why are we different from other brands?</a:t>
            </a:r>
            <a:r>
              <a:rPr lang="en-GB" dirty="0" smtClean="0"/>
              <a:t/>
            </a:r>
            <a:br>
              <a:rPr lang="en-GB" dirty="0" smtClean="0"/>
            </a:br>
            <a:endParaRPr lang="en-GB" dirty="0"/>
          </a:p>
        </p:txBody>
      </p:sp>
      <p:sp>
        <p:nvSpPr>
          <p:cNvPr id="3" name="Content Placeholder 2"/>
          <p:cNvSpPr>
            <a:spLocks noGrp="1"/>
          </p:cNvSpPr>
          <p:nvPr>
            <p:ph idx="1"/>
          </p:nvPr>
        </p:nvSpPr>
        <p:spPr>
          <a:xfrm>
            <a:off x="500034" y="2332037"/>
            <a:ext cx="8229600" cy="4525963"/>
          </a:xfrm>
        </p:spPr>
        <p:txBody>
          <a:bodyPr/>
          <a:lstStyle/>
          <a:p>
            <a:r>
              <a:rPr lang="en-GB" dirty="0" smtClean="0"/>
              <a:t>We </a:t>
            </a:r>
            <a:r>
              <a:rPr lang="en-GB" dirty="0"/>
              <a:t>provide a website that creates structure for our clients, while putting into consideration the budding fashion industry of designers, fabric makers and suppliers.</a:t>
            </a:r>
          </a:p>
          <a:p>
            <a:r>
              <a:rPr lang="en-GB" dirty="0"/>
              <a:t>We provide a direct export of native African prints outside the country.</a:t>
            </a:r>
          </a:p>
          <a:p>
            <a:endParaRPr lang="en-GB" dirty="0"/>
          </a:p>
        </p:txBody>
      </p:sp>
    </p:spTree>
  </p:cSld>
  <p:clrMapOvr>
    <a:masterClrMapping/>
  </p:clrMapOvr>
  <p:transition>
    <p:pull dir="l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399032"/>
          </a:xfrm>
        </p:spPr>
        <p:txBody>
          <a:bodyPr>
            <a:normAutofit fontScale="90000"/>
          </a:bodyPr>
          <a:lstStyle/>
          <a:p>
            <a:r>
              <a:rPr lang="en-GB" b="1" dirty="0" smtClean="0"/>
              <a:t>Who are our target audience?</a:t>
            </a:r>
            <a:r>
              <a:rPr lang="en-GB" dirty="0" smtClean="0"/>
              <a:t/>
            </a:r>
            <a:br>
              <a:rPr lang="en-GB" dirty="0" smtClean="0"/>
            </a:br>
            <a:endParaRPr lang="en-GB" dirty="0"/>
          </a:p>
        </p:txBody>
      </p:sp>
      <p:sp>
        <p:nvSpPr>
          <p:cNvPr id="3" name="Content Placeholder 2"/>
          <p:cNvSpPr>
            <a:spLocks noGrp="1"/>
          </p:cNvSpPr>
          <p:nvPr>
            <p:ph idx="1"/>
          </p:nvPr>
        </p:nvSpPr>
        <p:spPr>
          <a:xfrm>
            <a:off x="571472" y="2357430"/>
            <a:ext cx="8229600" cy="2332010"/>
          </a:xfrm>
        </p:spPr>
        <p:txBody>
          <a:bodyPr/>
          <a:lstStyle/>
          <a:p>
            <a:r>
              <a:rPr lang="en-GB" dirty="0" smtClean="0"/>
              <a:t>Anyone </a:t>
            </a:r>
            <a:r>
              <a:rPr lang="en-GB" dirty="0"/>
              <a:t>from the ages of 15 years with access to an internet around the globe</a:t>
            </a:r>
          </a:p>
          <a:p>
            <a:endParaRPr lang="en-GB" dirty="0"/>
          </a:p>
        </p:txBody>
      </p:sp>
    </p:spTree>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1143000"/>
          </a:xfrm>
        </p:spPr>
        <p:txBody>
          <a:bodyPr>
            <a:normAutofit fontScale="90000"/>
          </a:bodyPr>
          <a:lstStyle/>
          <a:p>
            <a:r>
              <a:rPr lang="en-GB" b="1" dirty="0" smtClean="0"/>
              <a:t>How will investors get return on their investment?</a:t>
            </a:r>
            <a:r>
              <a:rPr lang="en-GB" dirty="0" smtClean="0"/>
              <a:t/>
            </a:r>
            <a:br>
              <a:rPr lang="en-GB" dirty="0" smtClean="0"/>
            </a:br>
            <a:endParaRPr lang="en-GB" dirty="0"/>
          </a:p>
        </p:txBody>
      </p:sp>
      <p:sp>
        <p:nvSpPr>
          <p:cNvPr id="3" name="Content Placeholder 2"/>
          <p:cNvSpPr>
            <a:spLocks noGrp="1"/>
          </p:cNvSpPr>
          <p:nvPr>
            <p:ph idx="1"/>
          </p:nvPr>
        </p:nvSpPr>
        <p:spPr>
          <a:xfrm>
            <a:off x="500034" y="2000240"/>
            <a:ext cx="8229600" cy="4525963"/>
          </a:xfrm>
        </p:spPr>
        <p:txBody>
          <a:bodyPr>
            <a:normAutofit lnSpcReduction="10000"/>
          </a:bodyPr>
          <a:lstStyle/>
          <a:p>
            <a:r>
              <a:rPr lang="en-GB" dirty="0" smtClean="0"/>
              <a:t>Designers</a:t>
            </a:r>
            <a:r>
              <a:rPr lang="en-GB" dirty="0"/>
              <a:t>, fabric makers, suppliers who sign up on our platform will pay 15% of each item displayed and bought on our website.</a:t>
            </a:r>
          </a:p>
          <a:p>
            <a:r>
              <a:rPr lang="en-GB" dirty="0"/>
              <a:t>Investors products will be advertised on our website and social media platforms and design fusion will provide fast and quick access to top notch designers for any fashion shows, programs, services or products.</a:t>
            </a:r>
          </a:p>
          <a:p>
            <a:endParaRPr lang="en-GB" dirty="0"/>
          </a:p>
        </p:txBody>
      </p:sp>
    </p:spTree>
  </p:cSld>
  <p:clrMapOvr>
    <a:masterClrMapping/>
  </p:clrMapOvr>
  <p:transition>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Who are our distributors?</a:t>
            </a:r>
            <a:br>
              <a:rPr lang="en-GB" b="1" dirty="0" smtClean="0"/>
            </a:br>
            <a:endParaRPr lang="en-GB" b="1" dirty="0"/>
          </a:p>
        </p:txBody>
      </p:sp>
      <p:sp>
        <p:nvSpPr>
          <p:cNvPr id="3" name="Content Placeholder 2"/>
          <p:cNvSpPr>
            <a:spLocks noGrp="1"/>
          </p:cNvSpPr>
          <p:nvPr>
            <p:ph idx="1"/>
          </p:nvPr>
        </p:nvSpPr>
        <p:spPr/>
        <p:txBody>
          <a:bodyPr/>
          <a:lstStyle/>
          <a:p>
            <a:r>
              <a:rPr lang="en-GB" dirty="0" smtClean="0"/>
              <a:t>The </a:t>
            </a:r>
            <a:r>
              <a:rPr lang="en-GB" dirty="0"/>
              <a:t>fashion designers. (these are people who sign up on our platform and cover all kinds of designers showcasing there works and designs.</a:t>
            </a:r>
          </a:p>
          <a:p>
            <a:r>
              <a:rPr lang="en-GB" dirty="0"/>
              <a:t>The fabric makers/suppliers (distributor)</a:t>
            </a:r>
          </a:p>
          <a:p>
            <a:r>
              <a:rPr lang="en-GB" dirty="0"/>
              <a:t>They sign up on our website and showcase their fabrics which will be sold in small and large quantities</a:t>
            </a:r>
          </a:p>
          <a:p>
            <a:endParaRPr lang="en-GB" dirty="0"/>
          </a:p>
        </p:txBody>
      </p:sp>
    </p:spTree>
  </p:cSld>
  <p:clrMapOvr>
    <a:masterClrMapping/>
  </p:clrMapOvr>
  <p:transition>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229600" cy="1143000"/>
          </a:xfrm>
        </p:spPr>
        <p:txBody>
          <a:bodyPr>
            <a:normAutofit fontScale="90000"/>
          </a:bodyPr>
          <a:lstStyle/>
          <a:p>
            <a:r>
              <a:rPr lang="en-GB" b="1" dirty="0" smtClean="0"/>
              <a:t>How can our client experience</a:t>
            </a:r>
            <a:r>
              <a:rPr lang="en-GB" dirty="0" smtClean="0"/>
              <a:t/>
            </a:r>
            <a:br>
              <a:rPr lang="en-GB" dirty="0" smtClean="0"/>
            </a:br>
            <a:endParaRPr lang="en-GB" dirty="0"/>
          </a:p>
        </p:txBody>
      </p:sp>
      <p:sp>
        <p:nvSpPr>
          <p:cNvPr id="3" name="Content Placeholder 2"/>
          <p:cNvSpPr>
            <a:spLocks noGrp="1"/>
          </p:cNvSpPr>
          <p:nvPr>
            <p:ph idx="1"/>
          </p:nvPr>
        </p:nvSpPr>
        <p:spPr>
          <a:xfrm>
            <a:off x="571472" y="1857364"/>
            <a:ext cx="8183880" cy="4187952"/>
          </a:xfrm>
        </p:spPr>
        <p:txBody>
          <a:bodyPr/>
          <a:lstStyle/>
          <a:p>
            <a:r>
              <a:rPr lang="en-GB" dirty="0" smtClean="0"/>
              <a:t>Opening </a:t>
            </a:r>
            <a:r>
              <a:rPr lang="en-GB" dirty="0"/>
              <a:t>our pages and then getting to choose any designer there will be a rating of the works of the designers, so that the clients can see how good the designers are.</a:t>
            </a:r>
          </a:p>
          <a:p>
            <a:endParaRPr lang="en-GB" dirty="0"/>
          </a:p>
        </p:txBody>
      </p:sp>
    </p:spTree>
  </p:cSld>
  <p:clrMapOvr>
    <a:masterClrMapping/>
  </p:clrMapOvr>
  <p:transition>
    <p:pull dir="l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113</TotalTime>
  <Words>400</Words>
  <Application>Microsoft Office PowerPoint</Application>
  <PresentationFormat>On-screen Show (4:3)</PresentationFormat>
  <Paragraphs>30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DESIGN FUSION</vt:lpstr>
      <vt:lpstr>INTRODUCTION </vt:lpstr>
      <vt:lpstr>VISION </vt:lpstr>
      <vt:lpstr>Mission </vt:lpstr>
      <vt:lpstr>Why are we different from other brands? </vt:lpstr>
      <vt:lpstr>Who are our target audience? </vt:lpstr>
      <vt:lpstr>How will investors get return on their investment? </vt:lpstr>
      <vt:lpstr>Who are our distributors? </vt:lpstr>
      <vt:lpstr>How can our client experience </vt:lpstr>
      <vt:lpstr>Measurement: </vt:lpstr>
      <vt:lpstr>Who are our competitors?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cp:revision>
  <dcterms:created xsi:type="dcterms:W3CDTF">2019-09-11T16:39:29Z</dcterms:created>
  <dcterms:modified xsi:type="dcterms:W3CDTF">2019-09-11T18:33:17Z</dcterms:modified>
</cp:coreProperties>
</file>