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77" r:id="rId3"/>
    <p:sldId id="278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3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706" autoAdjust="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9/8/2018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819B405-76F4-49F3-AC65-65F3D49FB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8299"/>
            <a:ext cx="12009746" cy="5841402"/>
          </a:xfrm>
        </p:spPr>
      </p:pic>
    </p:spTree>
    <p:extLst>
      <p:ext uri="{BB962C8B-B14F-4D97-AF65-F5344CB8AC3E}">
        <p14:creationId xmlns:p14="http://schemas.microsoft.com/office/powerpoint/2010/main" val="41907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05DED-ECBF-4511-8EC7-8168575A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19"/>
            <a:ext cx="12286164" cy="5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incidents that make the news…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Are perhaps rarer than we think.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no matter what, 2018 is on track to be an outlier year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6BD5ED8-EE78-4EB0-8B56-FAE1750CF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28" y="1010761"/>
            <a:ext cx="7137743" cy="5055509"/>
          </a:xfr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B3A1-55AA-4AC3-89EB-D43C785B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source of the weapons?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B9884-E69A-4C80-BC96-3132B03E7B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3E49-79E8-4626-8389-AB4B91152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third most common source of weapons used in school shootings is the police department that issued the weapon to the officer.</a:t>
            </a:r>
          </a:p>
          <a:p>
            <a:endParaRPr lang="en-US" dirty="0"/>
          </a:p>
          <a:p>
            <a:r>
              <a:rPr lang="en-US" dirty="0"/>
              <a:t>Outliers: In one case, a student purchased </a:t>
            </a:r>
            <a:r>
              <a:rPr lang="en-US" i="1" dirty="0"/>
              <a:t>parts</a:t>
            </a:r>
            <a:r>
              <a:rPr lang="en-US" dirty="0"/>
              <a:t> for a gun legally, then assembled the weapon at home.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36844-B177-4B59-AAAD-B4D4B2BB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8" y="296373"/>
            <a:ext cx="6743328" cy="56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12B6-334A-48EB-A036-66818539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glean about causes from Relationship Types?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642AC15-D62A-4C9D-B3B1-C0E29C3EEC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629" r="5629"/>
          <a:stretch>
            <a:fillRect/>
          </a:stretch>
        </p:blipFill>
        <p:spPr>
          <a:xfrm>
            <a:off x="0" y="0"/>
            <a:ext cx="73152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746D5-AB6C-4FB1-88FC-E95C5FBD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And what policy implications do these have?</a:t>
            </a:r>
          </a:p>
        </p:txBody>
      </p:sp>
    </p:spTree>
    <p:extLst>
      <p:ext uri="{BB962C8B-B14F-4D97-AF65-F5344CB8AC3E}">
        <p14:creationId xmlns:p14="http://schemas.microsoft.com/office/powerpoint/2010/main" val="11951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A4C8-ED73-4CAA-993E-5F5F91D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69A6A-F643-4573-89AC-D0104397A6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4601-5FD2-4FB2-8544-035617BB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C4AC-1757-43E8-904B-09BD9389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556D-F36C-4BAC-B32A-9D5EACB9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Kahle</a:t>
            </a:r>
            <a:r>
              <a:rPr lang="en-US" dirty="0"/>
              <a:t> and H. Wickham. </a:t>
            </a:r>
            <a:r>
              <a:rPr lang="en-US" dirty="0" err="1"/>
              <a:t>ggmap</a:t>
            </a:r>
            <a:r>
              <a:rPr lang="en-US" dirty="0"/>
              <a:t>: Spatial Visualization with ggplot2. The R Journal, 5(1), 144-161. URL http://journal.r-project.org/archive/2013-1/kahle-wickham.pdf</a:t>
            </a:r>
          </a:p>
        </p:txBody>
      </p:sp>
    </p:spTree>
    <p:extLst>
      <p:ext uri="{BB962C8B-B14F-4D97-AF65-F5344CB8AC3E}">
        <p14:creationId xmlns:p14="http://schemas.microsoft.com/office/powerpoint/2010/main" val="35713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EA462-2C9D-483B-A32A-2710A4A3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3" y="-337457"/>
            <a:ext cx="7304314" cy="73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8BFA85-E009-4FA6-A64D-9AB2173D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057"/>
            <a:ext cx="12584352" cy="61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3032</TotalTime>
  <Words>246</Words>
  <Application>Microsoft Office PowerPoint</Application>
  <PresentationFormat>Widescreen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Title Layout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PowerPoint Presentation</vt:lpstr>
      <vt:lpstr>The incidents that make the news…</vt:lpstr>
      <vt:lpstr>What is the source of the weapons?</vt:lpstr>
      <vt:lpstr>What can we glean about causes from Relationship Types?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Andrew McCartney</dc:creator>
  <cp:lastModifiedBy>Andrew McCartney</cp:lastModifiedBy>
  <cp:revision>15</cp:revision>
  <dcterms:created xsi:type="dcterms:W3CDTF">2018-09-08T23:34:25Z</dcterms:created>
  <dcterms:modified xsi:type="dcterms:W3CDTF">2018-09-11T02:06:39Z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