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sldIdLst>
    <p:sldId id="297" r:id="rId6"/>
    <p:sldId id="314" r:id="rId7"/>
    <p:sldId id="315" r:id="rId8"/>
    <p:sldId id="322" r:id="rId9"/>
    <p:sldId id="316" r:id="rId10"/>
    <p:sldId id="317" r:id="rId11"/>
    <p:sldId id="318" r:id="rId12"/>
    <p:sldId id="323" r:id="rId13"/>
    <p:sldId id="319" r:id="rId14"/>
    <p:sldId id="320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28" autoAdjust="0"/>
  </p:normalViewPr>
  <p:slideViewPr>
    <p:cSldViewPr snapToGrid="0">
      <p:cViewPr varScale="1">
        <p:scale>
          <a:sx n="108" d="100"/>
          <a:sy n="10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rie, Margaux" userId="96546587-09bc-4529-bb4f-3f4b2c23ec8f" providerId="ADAL" clId="{9C27A243-D1B0-4701-B9DD-A44E9A68B84D}"/>
    <pc:docChg chg="undo custSel addSld delSld modSld">
      <pc:chgData name="Fourie, Margaux" userId="96546587-09bc-4529-bb4f-3f4b2c23ec8f" providerId="ADAL" clId="{9C27A243-D1B0-4701-B9DD-A44E9A68B84D}" dt="2018-02-12T13:38:47.373" v="1613" actId="1076"/>
      <pc:docMkLst>
        <pc:docMk/>
      </pc:docMkLst>
      <pc:sldChg chg="modSp">
        <pc:chgData name="Fourie, Margaux" userId="96546587-09bc-4529-bb4f-3f4b2c23ec8f" providerId="ADAL" clId="{9C27A243-D1B0-4701-B9DD-A44E9A68B84D}" dt="2018-02-12T09:25:00.546" v="5" actId="20577"/>
        <pc:sldMkLst>
          <pc:docMk/>
          <pc:sldMk cId="3543861498" sldId="297"/>
        </pc:sldMkLst>
        <pc:spChg chg="mod">
          <ac:chgData name="Fourie, Margaux" userId="96546587-09bc-4529-bb4f-3f4b2c23ec8f" providerId="ADAL" clId="{9C27A243-D1B0-4701-B9DD-A44E9A68B84D}" dt="2018-02-12T09:24:51.293" v="1" actId="20577"/>
          <ac:spMkLst>
            <pc:docMk/>
            <pc:sldMk cId="3543861498" sldId="297"/>
            <ac:spMk id="9" creationId="{00000000-0000-0000-0000-000000000000}"/>
          </ac:spMkLst>
        </pc:spChg>
        <pc:spChg chg="mod">
          <ac:chgData name="Fourie, Margaux" userId="96546587-09bc-4529-bb4f-3f4b2c23ec8f" providerId="ADAL" clId="{9C27A243-D1B0-4701-B9DD-A44E9A68B84D}" dt="2018-02-12T09:25:00.546" v="5" actId="20577"/>
          <ac:spMkLst>
            <pc:docMk/>
            <pc:sldMk cId="3543861498" sldId="297"/>
            <ac:spMk id="10" creationId="{00000000-0000-0000-0000-000000000000}"/>
          </ac:spMkLst>
        </pc:spChg>
      </pc:sldChg>
      <pc:sldChg chg="addSp delSp modSp modAnim">
        <pc:chgData name="Fourie, Margaux" userId="96546587-09bc-4529-bb4f-3f4b2c23ec8f" providerId="ADAL" clId="{9C27A243-D1B0-4701-B9DD-A44E9A68B84D}" dt="2018-02-12T12:38:11.847" v="837" actId="20577"/>
        <pc:sldMkLst>
          <pc:docMk/>
          <pc:sldMk cId="813612936" sldId="309"/>
        </pc:sldMkLst>
        <pc:spChg chg="mod">
          <ac:chgData name="Fourie, Margaux" userId="96546587-09bc-4529-bb4f-3f4b2c23ec8f" providerId="ADAL" clId="{9C27A243-D1B0-4701-B9DD-A44E9A68B84D}" dt="2018-02-12T11:59:32.532" v="356" actId="20577"/>
          <ac:spMkLst>
            <pc:docMk/>
            <pc:sldMk cId="813612936" sldId="309"/>
            <ac:spMk id="2" creationId="{00000000-0000-0000-0000-000000000000}"/>
          </ac:spMkLst>
        </pc:spChg>
        <pc:spChg chg="add del">
          <ac:chgData name="Fourie, Margaux" userId="96546587-09bc-4529-bb4f-3f4b2c23ec8f" providerId="ADAL" clId="{9C27A243-D1B0-4701-B9DD-A44E9A68B84D}" dt="2018-02-12T11:59:45.395" v="358" actId="20577"/>
          <ac:spMkLst>
            <pc:docMk/>
            <pc:sldMk cId="813612936" sldId="309"/>
            <ac:spMk id="226" creationId="{18078530-195B-4140-8592-09624BDA482C}"/>
          </ac:spMkLst>
        </pc:spChg>
        <pc:spChg chg="add mod">
          <ac:chgData name="Fourie, Margaux" userId="96546587-09bc-4529-bb4f-3f4b2c23ec8f" providerId="ADAL" clId="{9C27A243-D1B0-4701-B9DD-A44E9A68B84D}" dt="2018-02-12T12:03:56.566" v="492" actId="1076"/>
          <ac:spMkLst>
            <pc:docMk/>
            <pc:sldMk cId="813612936" sldId="309"/>
            <ac:spMk id="228" creationId="{D5580553-BD0E-40EE-827D-39B030FDD65E}"/>
          </ac:spMkLst>
        </pc:spChg>
        <pc:spChg chg="mod">
          <ac:chgData name="Fourie, Margaux" userId="96546587-09bc-4529-bb4f-3f4b2c23ec8f" providerId="ADAL" clId="{9C27A243-D1B0-4701-B9DD-A44E9A68B84D}" dt="2018-02-12T12:38:11.847" v="837" actId="20577"/>
          <ac:spMkLst>
            <pc:docMk/>
            <pc:sldMk cId="813612936" sldId="309"/>
            <ac:spMk id="229" creationId="{00000000-0000-0000-0000-000000000000}"/>
          </ac:spMkLst>
        </pc:spChg>
        <pc:spChg chg="add mod ord">
          <ac:chgData name="Fourie, Margaux" userId="96546587-09bc-4529-bb4f-3f4b2c23ec8f" providerId="ADAL" clId="{9C27A243-D1B0-4701-B9DD-A44E9A68B84D}" dt="2018-02-12T12:11:13.217" v="551" actId="20577"/>
          <ac:spMkLst>
            <pc:docMk/>
            <pc:sldMk cId="813612936" sldId="309"/>
            <ac:spMk id="231" creationId="{8F8C1E29-A9A9-4C33-9704-57ECE1EBA773}"/>
          </ac:spMkLst>
        </pc:spChg>
        <pc:spChg chg="del mod topLvl">
          <ac:chgData name="Fourie, Margaux" userId="96546587-09bc-4529-bb4f-3f4b2c23ec8f" providerId="ADAL" clId="{9C27A243-D1B0-4701-B9DD-A44E9A68B84D}" dt="2018-02-12T12:01:41.784" v="437" actId="478"/>
          <ac:spMkLst>
            <pc:docMk/>
            <pc:sldMk cId="813612936" sldId="309"/>
            <ac:spMk id="250" creationId="{3EDAF111-ED6E-4442-946D-347A22F631DD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54" creationId="{0EB39939-38BE-4C9A-B829-2CEBB6921BE5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61" creationId="{C263BBBC-9495-4C5A-BB57-EF886F3A9529}"/>
          </ac:spMkLst>
        </pc:spChg>
        <pc:spChg chg="del mod topLvl">
          <ac:chgData name="Fourie, Margaux" userId="96546587-09bc-4529-bb4f-3f4b2c23ec8f" providerId="ADAL" clId="{9C27A243-D1B0-4701-B9DD-A44E9A68B84D}" dt="2018-02-12T12:03:48.138" v="490" actId="20577"/>
          <ac:spMkLst>
            <pc:docMk/>
            <pc:sldMk cId="813612936" sldId="309"/>
            <ac:spMk id="263" creationId="{3E7E1EE7-913C-44FC-A66E-567DA451F63A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64" creationId="{9A96B501-5904-4974-9B7D-59B7710B949E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65" creationId="{5E579D24-B814-47F3-8423-897AC0F1C70B}"/>
          </ac:spMkLst>
        </pc:spChg>
        <pc:spChg chg="del mod topLvl">
          <ac:chgData name="Fourie, Margaux" userId="96546587-09bc-4529-bb4f-3f4b2c23ec8f" providerId="ADAL" clId="{9C27A243-D1B0-4701-B9DD-A44E9A68B84D}" dt="2018-02-12T12:04:07.884" v="497" actId="20577"/>
          <ac:spMkLst>
            <pc:docMk/>
            <pc:sldMk cId="813612936" sldId="309"/>
            <ac:spMk id="267" creationId="{90894E0E-8C69-4F01-8317-D03BCB78D134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68" creationId="{9424AA9A-8167-42AF-991C-5241732D468D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69" creationId="{87D8FED9-BDE8-4031-867D-225439FF0B91}"/>
          </ac:spMkLst>
        </pc:spChg>
        <pc:spChg chg="del mod topLvl">
          <ac:chgData name="Fourie, Margaux" userId="96546587-09bc-4529-bb4f-3f4b2c23ec8f" providerId="ADAL" clId="{9C27A243-D1B0-4701-B9DD-A44E9A68B84D}" dt="2018-02-12T12:04:31.495" v="506" actId="20577"/>
          <ac:spMkLst>
            <pc:docMk/>
            <pc:sldMk cId="813612936" sldId="309"/>
            <ac:spMk id="271" creationId="{AE0020C4-4405-4AD8-873E-BC602FB573A0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72" creationId="{46AE2F14-BD17-4740-AE2D-157854B4725C}"/>
          </ac:spMkLst>
        </pc:spChg>
        <pc:spChg chg="mod topLvl">
          <ac:chgData name="Fourie, Margaux" userId="96546587-09bc-4529-bb4f-3f4b2c23ec8f" providerId="ADAL" clId="{9C27A243-D1B0-4701-B9DD-A44E9A68B84D}" dt="2018-02-12T12:05:16.658" v="514" actId="1076"/>
          <ac:spMkLst>
            <pc:docMk/>
            <pc:sldMk cId="813612936" sldId="309"/>
            <ac:spMk id="273" creationId="{CE329806-1277-4F95-AD0C-70B6FC12BE92}"/>
          </ac:spMkLst>
        </pc:spChg>
        <pc:spChg chg="mod topLvl">
          <ac:chgData name="Fourie, Margaux" userId="96546587-09bc-4529-bb4f-3f4b2c23ec8f" providerId="ADAL" clId="{9C27A243-D1B0-4701-B9DD-A44E9A68B84D}" dt="2018-02-12T12:01:38.412" v="436" actId="165"/>
          <ac:spMkLst>
            <pc:docMk/>
            <pc:sldMk cId="813612936" sldId="309"/>
            <ac:spMk id="274" creationId="{E8180903-BAEC-4BA5-B99F-AF3A73DBF914}"/>
          </ac:spMkLst>
        </pc:spChg>
        <pc:spChg chg="add mod">
          <ac:chgData name="Fourie, Margaux" userId="96546587-09bc-4529-bb4f-3f4b2c23ec8f" providerId="ADAL" clId="{9C27A243-D1B0-4701-B9DD-A44E9A68B84D}" dt="2018-02-12T12:23:02.592" v="686" actId="20577"/>
          <ac:spMkLst>
            <pc:docMk/>
            <pc:sldMk cId="813612936" sldId="309"/>
            <ac:spMk id="276" creationId="{EF286D8B-8FE2-44B8-B184-A3F155FD1F0C}"/>
          </ac:spMkLst>
        </pc:spChg>
        <pc:spChg chg="add mod">
          <ac:chgData name="Fourie, Margaux" userId="96546587-09bc-4529-bb4f-3f4b2c23ec8f" providerId="ADAL" clId="{9C27A243-D1B0-4701-B9DD-A44E9A68B84D}" dt="2018-02-12T12:02:43.814" v="459" actId="164"/>
          <ac:spMkLst>
            <pc:docMk/>
            <pc:sldMk cId="813612936" sldId="309"/>
            <ac:spMk id="277" creationId="{55096A0E-A10F-482D-9323-12FA57D9E723}"/>
          </ac:spMkLst>
        </pc:spChg>
        <pc:spChg chg="add mod">
          <ac:chgData name="Fourie, Margaux" userId="96546587-09bc-4529-bb4f-3f4b2c23ec8f" providerId="ADAL" clId="{9C27A243-D1B0-4701-B9DD-A44E9A68B84D}" dt="2018-02-12T12:02:43.814" v="459" actId="164"/>
          <ac:spMkLst>
            <pc:docMk/>
            <pc:sldMk cId="813612936" sldId="309"/>
            <ac:spMk id="278" creationId="{DD843C29-D817-4BDB-9320-E96DC0C5CE83}"/>
          </ac:spMkLst>
        </pc:spChg>
        <pc:spChg chg="add del mod">
          <ac:chgData name="Fourie, Margaux" userId="96546587-09bc-4529-bb4f-3f4b2c23ec8f" providerId="ADAL" clId="{9C27A243-D1B0-4701-B9DD-A44E9A68B84D}" dt="2018-02-12T12:02:44.442" v="461" actId="20577"/>
          <ac:spMkLst>
            <pc:docMk/>
            <pc:sldMk cId="813612936" sldId="309"/>
            <ac:spMk id="280" creationId="{803A978A-197B-4952-8289-AD381114E0FE}"/>
          </ac:spMkLst>
        </pc:spChg>
        <pc:spChg chg="add del mod">
          <ac:chgData name="Fourie, Margaux" userId="96546587-09bc-4529-bb4f-3f4b2c23ec8f" providerId="ADAL" clId="{9C27A243-D1B0-4701-B9DD-A44E9A68B84D}" dt="2018-02-12T12:22:42.189" v="684" actId="164"/>
          <ac:spMkLst>
            <pc:docMk/>
            <pc:sldMk cId="813612936" sldId="309"/>
            <ac:spMk id="281" creationId="{18D67A08-7AE8-4D8A-A8EE-6E3EF9BDACA5}"/>
          </ac:spMkLst>
        </pc:spChg>
        <pc:spChg chg="add del">
          <ac:chgData name="Fourie, Margaux" userId="96546587-09bc-4529-bb4f-3f4b2c23ec8f" providerId="ADAL" clId="{9C27A243-D1B0-4701-B9DD-A44E9A68B84D}" dt="2018-02-12T12:04:04.074" v="495" actId="20577"/>
          <ac:spMkLst>
            <pc:docMk/>
            <pc:sldMk cId="813612936" sldId="309"/>
            <ac:spMk id="282" creationId="{4C5A6E24-E5CC-435C-8C48-31EF67F8DDBF}"/>
          </ac:spMkLst>
        </pc:spChg>
        <pc:spChg chg="add del">
          <ac:chgData name="Fourie, Margaux" userId="96546587-09bc-4529-bb4f-3f4b2c23ec8f" providerId="ADAL" clId="{9C27A243-D1B0-4701-B9DD-A44E9A68B84D}" dt="2018-02-12T12:04:04.074" v="495" actId="20577"/>
          <ac:spMkLst>
            <pc:docMk/>
            <pc:sldMk cId="813612936" sldId="309"/>
            <ac:spMk id="283" creationId="{23125560-5F1A-483A-857F-CC5440AE9D8F}"/>
          </ac:spMkLst>
        </pc:spChg>
        <pc:spChg chg="add del">
          <ac:chgData name="Fourie, Margaux" userId="96546587-09bc-4529-bb4f-3f4b2c23ec8f" providerId="ADAL" clId="{9C27A243-D1B0-4701-B9DD-A44E9A68B84D}" dt="2018-02-12T12:04:04.074" v="495" actId="20577"/>
          <ac:spMkLst>
            <pc:docMk/>
            <pc:sldMk cId="813612936" sldId="309"/>
            <ac:spMk id="285" creationId="{A74354E5-9F4E-441F-A45D-B882A2884589}"/>
          </ac:spMkLst>
        </pc:spChg>
        <pc:spChg chg="add del">
          <ac:chgData name="Fourie, Margaux" userId="96546587-09bc-4529-bb4f-3f4b2c23ec8f" providerId="ADAL" clId="{9C27A243-D1B0-4701-B9DD-A44E9A68B84D}" dt="2018-02-12T12:04:04.074" v="495" actId="20577"/>
          <ac:spMkLst>
            <pc:docMk/>
            <pc:sldMk cId="813612936" sldId="309"/>
            <ac:spMk id="286" creationId="{37AC55D5-78FE-48ED-A739-96745433504E}"/>
          </ac:spMkLst>
        </pc:spChg>
        <pc:spChg chg="add mod">
          <ac:chgData name="Fourie, Margaux" userId="96546587-09bc-4529-bb4f-3f4b2c23ec8f" providerId="ADAL" clId="{9C27A243-D1B0-4701-B9DD-A44E9A68B84D}" dt="2018-02-12T12:04:17.827" v="501" actId="20577"/>
          <ac:spMkLst>
            <pc:docMk/>
            <pc:sldMk cId="813612936" sldId="309"/>
            <ac:spMk id="287" creationId="{CA2C6E16-8FD9-4A69-9B74-FBB386791E81}"/>
          </ac:spMkLst>
        </pc:spChg>
        <pc:spChg chg="add mod">
          <ac:chgData name="Fourie, Margaux" userId="96546587-09bc-4529-bb4f-3f4b2c23ec8f" providerId="ADAL" clId="{9C27A243-D1B0-4701-B9DD-A44E9A68B84D}" dt="2018-02-12T12:04:58.857" v="512" actId="1076"/>
          <ac:spMkLst>
            <pc:docMk/>
            <pc:sldMk cId="813612936" sldId="309"/>
            <ac:spMk id="288" creationId="{AEE3EEDF-036F-4128-9AA4-E53331230059}"/>
          </ac:spMkLst>
        </pc:spChg>
        <pc:spChg chg="add del mod">
          <ac:chgData name="Fourie, Margaux" userId="96546587-09bc-4529-bb4f-3f4b2c23ec8f" providerId="ADAL" clId="{9C27A243-D1B0-4701-B9DD-A44E9A68B84D}" dt="2018-02-12T12:10:27.350" v="546" actId="478"/>
          <ac:spMkLst>
            <pc:docMk/>
            <pc:sldMk cId="813612936" sldId="309"/>
            <ac:spMk id="289" creationId="{ED7169C5-B99B-44EA-B9C7-7CEE6D384716}"/>
          </ac:spMkLst>
        </pc:spChg>
        <pc:grpChg chg="del">
          <ac:chgData name="Fourie, Margaux" userId="96546587-09bc-4529-bb4f-3f4b2c23ec8f" providerId="ADAL" clId="{9C27A243-D1B0-4701-B9DD-A44E9A68B84D}" dt="2018-02-12T09:26:15.210" v="144" actId="478"/>
          <ac:grpSpMkLst>
            <pc:docMk/>
            <pc:sldMk cId="813612936" sldId="309"/>
            <ac:grpSpMk id="3" creationId="{00000000-0000-0000-0000-000000000000}"/>
          </ac:grpSpMkLst>
        </pc:grpChg>
        <pc:grpChg chg="add mod">
          <ac:chgData name="Fourie, Margaux" userId="96546587-09bc-4529-bb4f-3f4b2c23ec8f" providerId="ADAL" clId="{9C27A243-D1B0-4701-B9DD-A44E9A68B84D}" dt="2018-02-12T12:22:42.189" v="684" actId="164"/>
          <ac:grpSpMkLst>
            <pc:docMk/>
            <pc:sldMk cId="813612936" sldId="309"/>
            <ac:grpSpMk id="227" creationId="{8474443A-16BA-428F-99CB-038982FA162A}"/>
          </ac:grpSpMkLst>
        </pc:grpChg>
        <pc:grpChg chg="add mod">
          <ac:chgData name="Fourie, Margaux" userId="96546587-09bc-4529-bb4f-3f4b2c23ec8f" providerId="ADAL" clId="{9C27A243-D1B0-4701-B9DD-A44E9A68B84D}" dt="2018-02-12T12:22:42.189" v="684" actId="164"/>
          <ac:grpSpMkLst>
            <pc:docMk/>
            <pc:sldMk cId="813612936" sldId="309"/>
            <ac:grpSpMk id="239" creationId="{6F47BD9C-210E-4FEB-8EE9-0491988061BF}"/>
          </ac:grpSpMkLst>
        </pc:grpChg>
        <pc:grpChg chg="add mod">
          <ac:chgData name="Fourie, Margaux" userId="96546587-09bc-4529-bb4f-3f4b2c23ec8f" providerId="ADAL" clId="{9C27A243-D1B0-4701-B9DD-A44E9A68B84D}" dt="2018-02-12T12:23:11.370" v="687" actId="164"/>
          <ac:grpSpMkLst>
            <pc:docMk/>
            <pc:sldMk cId="813612936" sldId="309"/>
            <ac:grpSpMk id="241" creationId="{940FACDC-283C-42D5-B04C-1338FAF88013}"/>
          </ac:grpSpMkLst>
        </pc:grpChg>
        <pc:grpChg chg="add del mod">
          <ac:chgData name="Fourie, Margaux" userId="96546587-09bc-4529-bb4f-3f4b2c23ec8f" providerId="ADAL" clId="{9C27A243-D1B0-4701-B9DD-A44E9A68B84D}" dt="2018-02-12T12:01:38.412" v="436" actId="165"/>
          <ac:grpSpMkLst>
            <pc:docMk/>
            <pc:sldMk cId="813612936" sldId="309"/>
            <ac:grpSpMk id="245" creationId="{B7060EC8-BB00-4AFE-B2E5-ED5B115A9F30}"/>
          </ac:grpSpMkLst>
        </pc:grp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30" creationId="{C4C6DB44-94CD-427D-A15E-A78334DEE39C}"/>
          </ac:picMkLst>
        </pc:picChg>
        <pc:picChg chg="add del mod">
          <ac:chgData name="Fourie, Margaux" userId="96546587-09bc-4529-bb4f-3f4b2c23ec8f" providerId="ADAL" clId="{9C27A243-D1B0-4701-B9DD-A44E9A68B84D}" dt="2018-02-12T12:12:57.729" v="558" actId="478"/>
          <ac:picMkLst>
            <pc:docMk/>
            <pc:sldMk cId="813612936" sldId="309"/>
            <ac:picMk id="232" creationId="{C634BCA8-67ED-47E2-B3EC-F1A79C659500}"/>
          </ac:picMkLst>
        </pc:picChg>
        <pc:picChg chg="add mod">
          <ac:chgData name="Fourie, Margaux" userId="96546587-09bc-4529-bb4f-3f4b2c23ec8f" providerId="ADAL" clId="{9C27A243-D1B0-4701-B9DD-A44E9A68B84D}" dt="2018-02-12T12:23:11.370" v="687" actId="164"/>
          <ac:picMkLst>
            <pc:docMk/>
            <pc:sldMk cId="813612936" sldId="309"/>
            <ac:picMk id="233" creationId="{35A7FAEB-EF40-4A32-AECE-27CECE0C8BB4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34" creationId="{3F46CFFB-F7C1-469E-8E3C-F881C24D6566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38" creationId="{231BFBEE-801C-4C8C-9EE3-00250F4460CE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0" creationId="{3B991F12-B7FC-44DA-B944-C2E4979EE5AE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4" creationId="{FCC23CA0-F709-4142-8051-35D27A860FA8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6" creationId="{9426A204-10B2-4B6A-A798-7CB0CC316E73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7" creationId="{ED3AF828-8041-46FB-8A95-14D251B2B18F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8" creationId="{FB513D08-BBD8-46C9-98DB-8F5792918090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49" creationId="{C5697FED-C08E-43EB-AB37-8336F56C49F9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1" creationId="{5BA8E1C5-8971-4853-8BB2-F42B8C832939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2" creationId="{B1D98B04-6C9B-4244-9C69-A939CE9681E0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3" creationId="{45651F5C-EC4C-4B40-8F77-40B4E154C72A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5" creationId="{5F72ADEB-6E2C-40C6-9499-37797B23C0E0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6" creationId="{ED661BF9-E9A5-4A33-8053-0E8093FAE7B2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7" creationId="{D64D75F0-7B32-4B13-924C-D8450CAA3DE1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8" creationId="{73CF5596-3CA3-4209-AAF6-DD86D8A5124C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59" creationId="{DD0F7238-A9C2-43DA-949E-6589CD65E8B3}"/>
          </ac:picMkLst>
        </pc:picChg>
        <pc:picChg chg="del">
          <ac:chgData name="Fourie, Margaux" userId="96546587-09bc-4529-bb4f-3f4b2c23ec8f" providerId="ADAL" clId="{9C27A243-D1B0-4701-B9DD-A44E9A68B84D}" dt="2018-02-12T09:26:12.659" v="143" actId="478"/>
          <ac:picMkLst>
            <pc:docMk/>
            <pc:sldMk cId="813612936" sldId="309"/>
            <ac:picMk id="260" creationId="{1D90AF65-5786-4006-8AB3-8B5400D798CB}"/>
          </ac:picMkLst>
        </pc:picChg>
        <pc:cxnChg chg="add mod">
          <ac:chgData name="Fourie, Margaux" userId="96546587-09bc-4529-bb4f-3f4b2c23ec8f" providerId="ADAL" clId="{9C27A243-D1B0-4701-B9DD-A44E9A68B84D}" dt="2018-02-12T12:23:11.370" v="687" actId="164"/>
          <ac:cxnSpMkLst>
            <pc:docMk/>
            <pc:sldMk cId="813612936" sldId="309"/>
            <ac:cxnSpMk id="236" creationId="{07EC645F-786A-465D-9801-20D6915D0404}"/>
          </ac:cxnSpMkLst>
        </pc:cxnChg>
        <pc:cxnChg chg="mod topLvl">
          <ac:chgData name="Fourie, Margaux" userId="96546587-09bc-4529-bb4f-3f4b2c23ec8f" providerId="ADAL" clId="{9C27A243-D1B0-4701-B9DD-A44E9A68B84D}" dt="2018-02-12T12:21:25.726" v="673" actId="1582"/>
          <ac:cxnSpMkLst>
            <pc:docMk/>
            <pc:sldMk cId="813612936" sldId="309"/>
            <ac:cxnSpMk id="262" creationId="{D9344691-575A-4C68-8C2A-374F609A8360}"/>
          </ac:cxnSpMkLst>
        </pc:cxnChg>
        <pc:cxnChg chg="mod topLvl">
          <ac:chgData name="Fourie, Margaux" userId="96546587-09bc-4529-bb4f-3f4b2c23ec8f" providerId="ADAL" clId="{9C27A243-D1B0-4701-B9DD-A44E9A68B84D}" dt="2018-02-12T12:21:32.403" v="674" actId="1582"/>
          <ac:cxnSpMkLst>
            <pc:docMk/>
            <pc:sldMk cId="813612936" sldId="309"/>
            <ac:cxnSpMk id="266" creationId="{CAF17B3A-371C-461E-A981-21BB62C5A0C0}"/>
          </ac:cxnSpMkLst>
        </pc:cxnChg>
        <pc:cxnChg chg="mod topLvl">
          <ac:chgData name="Fourie, Margaux" userId="96546587-09bc-4529-bb4f-3f4b2c23ec8f" providerId="ADAL" clId="{9C27A243-D1B0-4701-B9DD-A44E9A68B84D}" dt="2018-02-12T12:21:38.008" v="675" actId="1582"/>
          <ac:cxnSpMkLst>
            <pc:docMk/>
            <pc:sldMk cId="813612936" sldId="309"/>
            <ac:cxnSpMk id="270" creationId="{5E8CFF4C-026A-4FA9-97A9-14068E2444DC}"/>
          </ac:cxnSpMkLst>
        </pc:cxnChg>
        <pc:cxnChg chg="mod topLvl">
          <ac:chgData name="Fourie, Margaux" userId="96546587-09bc-4529-bb4f-3f4b2c23ec8f" providerId="ADAL" clId="{9C27A243-D1B0-4701-B9DD-A44E9A68B84D}" dt="2018-02-12T12:01:38.412" v="436" actId="165"/>
          <ac:cxnSpMkLst>
            <pc:docMk/>
            <pc:sldMk cId="813612936" sldId="309"/>
            <ac:cxnSpMk id="275" creationId="{4B0BF08F-4D42-4673-88B4-13666919DD99}"/>
          </ac:cxnSpMkLst>
        </pc:cxnChg>
        <pc:cxnChg chg="add mod">
          <ac:chgData name="Fourie, Margaux" userId="96546587-09bc-4529-bb4f-3f4b2c23ec8f" providerId="ADAL" clId="{9C27A243-D1B0-4701-B9DD-A44E9A68B84D}" dt="2018-02-12T12:21:19.175" v="672" actId="1582"/>
          <ac:cxnSpMkLst>
            <pc:docMk/>
            <pc:sldMk cId="813612936" sldId="309"/>
            <ac:cxnSpMk id="279" creationId="{D6A35237-8355-4DAB-A34A-FBBF33198673}"/>
          </ac:cxnSpMkLst>
        </pc:cxnChg>
        <pc:cxnChg chg="add del">
          <ac:chgData name="Fourie, Margaux" userId="96546587-09bc-4529-bb4f-3f4b2c23ec8f" providerId="ADAL" clId="{9C27A243-D1B0-4701-B9DD-A44E9A68B84D}" dt="2018-02-12T12:04:04.074" v="495" actId="20577"/>
          <ac:cxnSpMkLst>
            <pc:docMk/>
            <pc:sldMk cId="813612936" sldId="309"/>
            <ac:cxnSpMk id="284" creationId="{8119266D-B1E2-4734-A845-A025B1984E7B}"/>
          </ac:cxnSpMkLst>
        </pc:cxnChg>
      </pc:sldChg>
      <pc:sldChg chg="addSp delSp modSp del">
        <pc:chgData name="Fourie, Margaux" userId="96546587-09bc-4529-bb4f-3f4b2c23ec8f" providerId="ADAL" clId="{9C27A243-D1B0-4701-B9DD-A44E9A68B84D}" dt="2018-02-12T12:13:59.980" v="560" actId="2696"/>
        <pc:sldMkLst>
          <pc:docMk/>
          <pc:sldMk cId="868908191" sldId="311"/>
        </pc:sldMkLst>
        <pc:spChg chg="mod">
          <ac:chgData name="Fourie, Margaux" userId="96546587-09bc-4529-bb4f-3f4b2c23ec8f" providerId="ADAL" clId="{9C27A243-D1B0-4701-B9DD-A44E9A68B84D}" dt="2018-02-12T11:44:09.830" v="197" actId="20577"/>
          <ac:spMkLst>
            <pc:docMk/>
            <pc:sldMk cId="868908191" sldId="311"/>
            <ac:spMk id="3" creationId="{00000000-0000-0000-0000-000000000000}"/>
          </ac:spMkLst>
        </pc:spChg>
        <pc:spChg chg="add mod">
          <ac:chgData name="Fourie, Margaux" userId="96546587-09bc-4529-bb4f-3f4b2c23ec8f" providerId="ADAL" clId="{9C27A243-D1B0-4701-B9DD-A44E9A68B84D}" dt="2018-02-12T09:25:29.875" v="25" actId="478"/>
          <ac:spMkLst>
            <pc:docMk/>
            <pc:sldMk cId="868908191" sldId="311"/>
            <ac:spMk id="4" creationId="{F01EB3FD-1193-42DA-A0FF-A4C644EDBCA8}"/>
          </ac:spMkLst>
        </pc:spChg>
        <pc:spChg chg="mod">
          <ac:chgData name="Fourie, Margaux" userId="96546587-09bc-4529-bb4f-3f4b2c23ec8f" providerId="ADAL" clId="{9C27A243-D1B0-4701-B9DD-A44E9A68B84D}" dt="2018-02-12T09:25:26.835" v="24" actId="6549"/>
          <ac:spMkLst>
            <pc:docMk/>
            <pc:sldMk cId="868908191" sldId="311"/>
            <ac:spMk id="6" creationId="{957126A2-73DF-4588-B4C3-74172856B956}"/>
          </ac:spMkLst>
        </pc:spChg>
        <pc:picChg chg="del">
          <ac:chgData name="Fourie, Margaux" userId="96546587-09bc-4529-bb4f-3f4b2c23ec8f" providerId="ADAL" clId="{9C27A243-D1B0-4701-B9DD-A44E9A68B84D}" dt="2018-02-12T09:25:29.875" v="25" actId="478"/>
          <ac:picMkLst>
            <pc:docMk/>
            <pc:sldMk cId="868908191" sldId="311"/>
            <ac:picMk id="12" creationId="{92299D7F-4311-4EE8-88A4-2AB4F5B30C9F}"/>
          </ac:picMkLst>
        </pc:picChg>
      </pc:sldChg>
      <pc:sldChg chg="addSp delSp modSp">
        <pc:chgData name="Fourie, Margaux" userId="96546587-09bc-4529-bb4f-3f4b2c23ec8f" providerId="ADAL" clId="{9C27A243-D1B0-4701-B9DD-A44E9A68B84D}" dt="2018-02-12T13:13:57.662" v="1114" actId="20577"/>
        <pc:sldMkLst>
          <pc:docMk/>
          <pc:sldMk cId="2670282854" sldId="312"/>
        </pc:sldMkLst>
        <pc:spChg chg="mod">
          <ac:chgData name="Fourie, Margaux" userId="96546587-09bc-4529-bb4f-3f4b2c23ec8f" providerId="ADAL" clId="{9C27A243-D1B0-4701-B9DD-A44E9A68B84D}" dt="2018-02-12T12:14:11.529" v="595" actId="20577"/>
          <ac:spMkLst>
            <pc:docMk/>
            <pc:sldMk cId="2670282854" sldId="312"/>
            <ac:spMk id="3" creationId="{00000000-0000-0000-0000-000000000000}"/>
          </ac:spMkLst>
        </pc:spChg>
        <pc:spChg chg="add del mod">
          <ac:chgData name="Fourie, Margaux" userId="96546587-09bc-4529-bb4f-3f4b2c23ec8f" providerId="ADAL" clId="{9C27A243-D1B0-4701-B9DD-A44E9A68B84D}" dt="2018-02-12T11:44:30.840" v="214" actId="478"/>
          <ac:spMkLst>
            <pc:docMk/>
            <pc:sldMk cId="2670282854" sldId="312"/>
            <ac:spMk id="5" creationId="{9EC96719-A624-4B10-B21A-5F542E91FE05}"/>
          </ac:spMkLst>
        </pc:spChg>
        <pc:spChg chg="del mod">
          <ac:chgData name="Fourie, Margaux" userId="96546587-09bc-4529-bb4f-3f4b2c23ec8f" providerId="ADAL" clId="{9C27A243-D1B0-4701-B9DD-A44E9A68B84D}" dt="2018-02-12T11:44:33.922" v="215" actId="478"/>
          <ac:spMkLst>
            <pc:docMk/>
            <pc:sldMk cId="2670282854" sldId="312"/>
            <ac:spMk id="6" creationId="{957126A2-73DF-4588-B4C3-74172856B956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7" creationId="{4F819B72-4B99-474F-BADE-6116168DE4DF}"/>
          </ac:spMkLst>
        </pc:spChg>
        <pc:spChg chg="mod">
          <ac:chgData name="Fourie, Margaux" userId="96546587-09bc-4529-bb4f-3f4b2c23ec8f" providerId="ADAL" clId="{9C27A243-D1B0-4701-B9DD-A44E9A68B84D}" dt="2018-02-12T12:38:04.785" v="835" actId="20577"/>
          <ac:spMkLst>
            <pc:docMk/>
            <pc:sldMk cId="2670282854" sldId="312"/>
            <ac:spMk id="8" creationId="{00000000-0000-0000-0000-000000000000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9" creationId="{BF03DB4F-5761-4E97-9840-CC2606706F02}"/>
          </ac:spMkLst>
        </pc:spChg>
        <pc:spChg chg="add del mod">
          <ac:chgData name="Fourie, Margaux" userId="96546587-09bc-4529-bb4f-3f4b2c23ec8f" providerId="ADAL" clId="{9C27A243-D1B0-4701-B9DD-A44E9A68B84D}" dt="2018-02-12T12:08:48.742" v="515" actId="478"/>
          <ac:spMkLst>
            <pc:docMk/>
            <pc:sldMk cId="2670282854" sldId="312"/>
            <ac:spMk id="12" creationId="{531BA03A-20C2-467F-884B-DDC86FDDF159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13" creationId="{A9A266A8-D062-449C-A8D2-76C645A6BA76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14" creationId="{77188D97-A220-4770-9169-E489E4C202D7}"/>
          </ac:spMkLst>
        </pc:spChg>
        <pc:spChg chg="add del mod">
          <ac:chgData name="Fourie, Margaux" userId="96546587-09bc-4529-bb4f-3f4b2c23ec8f" providerId="ADAL" clId="{9C27A243-D1B0-4701-B9DD-A44E9A68B84D}" dt="2018-02-12T12:08:59.231" v="518" actId="478"/>
          <ac:spMkLst>
            <pc:docMk/>
            <pc:sldMk cId="2670282854" sldId="312"/>
            <ac:spMk id="16" creationId="{9A91E987-54F8-4991-A786-6A2D381E8B2F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17" creationId="{F4366DB1-8BF6-4F40-B76B-5884EE7BCDE0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18" creationId="{DA1EF778-0859-48CA-80EE-0280E3D3307D}"/>
          </ac:spMkLst>
        </pc:spChg>
        <pc:spChg chg="add del mod">
          <ac:chgData name="Fourie, Margaux" userId="96546587-09bc-4529-bb4f-3f4b2c23ec8f" providerId="ADAL" clId="{9C27A243-D1B0-4701-B9DD-A44E9A68B84D}" dt="2018-02-12T12:09:11.876" v="521" actId="478"/>
          <ac:spMkLst>
            <pc:docMk/>
            <pc:sldMk cId="2670282854" sldId="312"/>
            <ac:spMk id="20" creationId="{3978749D-4CD5-4372-B86D-8EAB9225B58F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21" creationId="{5DE54C26-853F-44DB-9C2F-0EF6529C9EC0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22" creationId="{D536C8A0-BFB6-4512-BA1C-BFA9533E02A8}"/>
          </ac:spMkLst>
        </pc:spChg>
        <pc:spChg chg="add mo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23" creationId="{948A10CB-A6C4-4842-9D2A-BACEA898998F}"/>
          </ac:spMkLst>
        </pc:spChg>
        <pc:spChg chg="add mod ord">
          <ac:chgData name="Fourie, Margaux" userId="96546587-09bc-4529-bb4f-3f4b2c23ec8f" providerId="ADAL" clId="{9C27A243-D1B0-4701-B9DD-A44E9A68B84D}" dt="2018-02-12T11:57:25.634" v="281" actId="164"/>
          <ac:spMkLst>
            <pc:docMk/>
            <pc:sldMk cId="2670282854" sldId="312"/>
            <ac:spMk id="26" creationId="{411179A9-BEB6-4C11-BC7C-D6F805DA547B}"/>
          </ac:spMkLst>
        </pc:spChg>
        <pc:spChg chg="add mod">
          <ac:chgData name="Fourie, Margaux" userId="96546587-09bc-4529-bb4f-3f4b2c23ec8f" providerId="ADAL" clId="{9C27A243-D1B0-4701-B9DD-A44E9A68B84D}" dt="2018-02-12T12:00:10.299" v="391" actId="6549"/>
          <ac:spMkLst>
            <pc:docMk/>
            <pc:sldMk cId="2670282854" sldId="312"/>
            <ac:spMk id="29" creationId="{4A899E33-D502-474A-966A-A1195EDC25C6}"/>
          </ac:spMkLst>
        </pc:spChg>
        <pc:spChg chg="add mod">
          <ac:chgData name="Fourie, Margaux" userId="96546587-09bc-4529-bb4f-3f4b2c23ec8f" providerId="ADAL" clId="{9C27A243-D1B0-4701-B9DD-A44E9A68B84D}" dt="2018-02-12T12:01:32.067" v="435" actId="1076"/>
          <ac:spMkLst>
            <pc:docMk/>
            <pc:sldMk cId="2670282854" sldId="312"/>
            <ac:spMk id="32" creationId="{4B6A9B25-4662-4486-9364-111EC244F38D}"/>
          </ac:spMkLst>
        </pc:spChg>
        <pc:spChg chg="add mod">
          <ac:chgData name="Fourie, Margaux" userId="96546587-09bc-4529-bb4f-3f4b2c23ec8f" providerId="ADAL" clId="{9C27A243-D1B0-4701-B9DD-A44E9A68B84D}" dt="2018-02-12T12:08:53.156" v="517" actId="1076"/>
          <ac:spMkLst>
            <pc:docMk/>
            <pc:sldMk cId="2670282854" sldId="312"/>
            <ac:spMk id="33" creationId="{16524A7F-E4F9-4F9C-B05E-BF95EBE174CE}"/>
          </ac:spMkLst>
        </pc:spChg>
        <pc:spChg chg="add mod">
          <ac:chgData name="Fourie, Margaux" userId="96546587-09bc-4529-bb4f-3f4b2c23ec8f" providerId="ADAL" clId="{9C27A243-D1B0-4701-B9DD-A44E9A68B84D}" dt="2018-02-12T12:09:06.948" v="520" actId="1076"/>
          <ac:spMkLst>
            <pc:docMk/>
            <pc:sldMk cId="2670282854" sldId="312"/>
            <ac:spMk id="34" creationId="{08145358-55F9-4B87-91DF-F6C4B25A5874}"/>
          </ac:spMkLst>
        </pc:spChg>
        <pc:spChg chg="add mod">
          <ac:chgData name="Fourie, Margaux" userId="96546587-09bc-4529-bb4f-3f4b2c23ec8f" providerId="ADAL" clId="{9C27A243-D1B0-4701-B9DD-A44E9A68B84D}" dt="2018-02-12T12:09:24.636" v="523" actId="1076"/>
          <ac:spMkLst>
            <pc:docMk/>
            <pc:sldMk cId="2670282854" sldId="312"/>
            <ac:spMk id="35" creationId="{A49E37DD-D5EA-42D4-BBA2-D48670594002}"/>
          </ac:spMkLst>
        </pc:spChg>
        <pc:spChg chg="add mod">
          <ac:chgData name="Fourie, Margaux" userId="96546587-09bc-4529-bb4f-3f4b2c23ec8f" providerId="ADAL" clId="{9C27A243-D1B0-4701-B9DD-A44E9A68B84D}" dt="2018-02-12T13:13:57.662" v="1114" actId="20577"/>
          <ac:spMkLst>
            <pc:docMk/>
            <pc:sldMk cId="2670282854" sldId="312"/>
            <ac:spMk id="36" creationId="{345AB938-50FD-44D9-910F-BC692F985345}"/>
          </ac:spMkLst>
        </pc:spChg>
        <pc:grpChg chg="add mod">
          <ac:chgData name="Fourie, Margaux" userId="96546587-09bc-4529-bb4f-3f4b2c23ec8f" providerId="ADAL" clId="{9C27A243-D1B0-4701-B9DD-A44E9A68B84D}" dt="2018-02-12T11:57:41.894" v="283" actId="1076"/>
          <ac:grpSpMkLst>
            <pc:docMk/>
            <pc:sldMk cId="2670282854" sldId="312"/>
            <ac:grpSpMk id="27" creationId="{919529AB-6771-42B7-B294-E3BCFB717838}"/>
          </ac:grpSpMkLst>
        </pc:grpChg>
        <pc:picChg chg="del">
          <ac:chgData name="Fourie, Margaux" userId="96546587-09bc-4529-bb4f-3f4b2c23ec8f" providerId="ADAL" clId="{9C27A243-D1B0-4701-B9DD-A44E9A68B84D}" dt="2018-02-12T09:25:44.708" v="142" actId="478"/>
          <ac:picMkLst>
            <pc:docMk/>
            <pc:sldMk cId="2670282854" sldId="312"/>
            <ac:picMk id="4" creationId="{447CF673-8AF2-48B3-B46A-1EF080E0483E}"/>
          </ac:picMkLst>
        </pc:picChg>
        <pc:picChg chg="add del mod">
          <ac:chgData name="Fourie, Margaux" userId="96546587-09bc-4529-bb4f-3f4b2c23ec8f" providerId="ADAL" clId="{9C27A243-D1B0-4701-B9DD-A44E9A68B84D}" dt="2018-02-12T11:58:45.953" v="314" actId="478"/>
          <ac:picMkLst>
            <pc:docMk/>
            <pc:sldMk cId="2670282854" sldId="312"/>
            <ac:picMk id="28" creationId="{95817496-916F-4BF8-9B40-68CCD41E5BD5}"/>
          </ac:picMkLst>
        </pc:picChg>
        <pc:cxnChg chg="add mod">
          <ac:chgData name="Fourie, Margaux" userId="96546587-09bc-4529-bb4f-3f4b2c23ec8f" providerId="ADAL" clId="{9C27A243-D1B0-4701-B9DD-A44E9A68B84D}" dt="2018-02-12T12:20:51.147" v="669" actId="1582"/>
          <ac:cxnSpMkLst>
            <pc:docMk/>
            <pc:sldMk cId="2670282854" sldId="312"/>
            <ac:cxnSpMk id="11" creationId="{CC71E8EC-DB03-497F-AFA5-F405D840D093}"/>
          </ac:cxnSpMkLst>
        </pc:cxnChg>
        <pc:cxnChg chg="add mod">
          <ac:chgData name="Fourie, Margaux" userId="96546587-09bc-4529-bb4f-3f4b2c23ec8f" providerId="ADAL" clId="{9C27A243-D1B0-4701-B9DD-A44E9A68B84D}" dt="2018-02-12T12:20:57.747" v="670" actId="1582"/>
          <ac:cxnSpMkLst>
            <pc:docMk/>
            <pc:sldMk cId="2670282854" sldId="312"/>
            <ac:cxnSpMk id="15" creationId="{BEB5A4B6-ABA4-46B3-B0BD-3552B480C6FD}"/>
          </ac:cxnSpMkLst>
        </pc:cxnChg>
        <pc:cxnChg chg="add mod">
          <ac:chgData name="Fourie, Margaux" userId="96546587-09bc-4529-bb4f-3f4b2c23ec8f" providerId="ADAL" clId="{9C27A243-D1B0-4701-B9DD-A44E9A68B84D}" dt="2018-02-12T12:21:05.388" v="671" actId="1582"/>
          <ac:cxnSpMkLst>
            <pc:docMk/>
            <pc:sldMk cId="2670282854" sldId="312"/>
            <ac:cxnSpMk id="19" creationId="{479B4CB5-C723-4069-9765-B4EF2A044FD4}"/>
          </ac:cxnSpMkLst>
        </pc:cxnChg>
        <pc:cxnChg chg="add mod">
          <ac:chgData name="Fourie, Margaux" userId="96546587-09bc-4529-bb4f-3f4b2c23ec8f" providerId="ADAL" clId="{9C27A243-D1B0-4701-B9DD-A44E9A68B84D}" dt="2018-02-12T11:57:25.634" v="281" actId="164"/>
          <ac:cxnSpMkLst>
            <pc:docMk/>
            <pc:sldMk cId="2670282854" sldId="312"/>
            <ac:cxnSpMk id="25" creationId="{41F0450F-BCF3-45AA-84B0-EDFFE5786251}"/>
          </ac:cxnSpMkLst>
        </pc:cxnChg>
        <pc:cxnChg chg="add mod">
          <ac:chgData name="Fourie, Margaux" userId="96546587-09bc-4529-bb4f-3f4b2c23ec8f" providerId="ADAL" clId="{9C27A243-D1B0-4701-B9DD-A44E9A68B84D}" dt="2018-02-12T12:01:12.600" v="426" actId="692"/>
          <ac:cxnSpMkLst>
            <pc:docMk/>
            <pc:sldMk cId="2670282854" sldId="312"/>
            <ac:cxnSpMk id="31" creationId="{E3BDDDCD-7A63-4D78-90A8-72B778CD72FB}"/>
          </ac:cxnSpMkLst>
        </pc:cxnChg>
      </pc:sldChg>
      <pc:sldChg chg="addSp delSp add del">
        <pc:chgData name="Fourie, Margaux" userId="96546587-09bc-4529-bb4f-3f4b2c23ec8f" providerId="ADAL" clId="{9C27A243-D1B0-4701-B9DD-A44E9A68B84D}" dt="2018-02-12T13:08:46.228" v="1001" actId="2696"/>
        <pc:sldMkLst>
          <pc:docMk/>
          <pc:sldMk cId="2355760260" sldId="313"/>
        </pc:sldMkLst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4" creationId="{09B9D40A-6C93-4BD5-80C7-8CFD6A18B438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5" creationId="{4440114F-FD32-4BAB-980F-1C9DFEEEA576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6" creationId="{7FAECBB0-5E7D-4D89-8C4A-D625DE9D23C4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7" creationId="{FC13B046-E464-4424-9B7F-BF50BADAA509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8" creationId="{F0F3809D-6F33-4A78-B20E-243B7F7EF506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0" creationId="{75A0E707-1225-4F59-9E69-C0C40FCFCB95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1" creationId="{2FBC8ABD-1ADC-4B6D-BC04-748DFFB6367C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3" creationId="{6DDEB66E-67CF-4FF9-A293-A34FEBF6071A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4" creationId="{3E522589-6208-43CC-9AD4-3B4B4238B682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6" creationId="{6A7D95DC-CBDD-483F-BE10-6879F477DC51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7" creationId="{1D4DC13F-7C8F-4C7C-9A89-75C9D3667C3A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18" creationId="{B2E9BC37-2F1A-4CD9-8D38-354C967B1A78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20" creationId="{1B8E025F-BD66-4962-BC08-4CED3E6AC2BC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25" creationId="{6A9389E7-67C1-4E63-B188-08C30F6ED002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26" creationId="{6B690770-450B-431F-B4AB-493F73B98A61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27" creationId="{D2E43650-E34A-4C16-A6FB-CC5E857354BD}"/>
          </ac:spMkLst>
        </pc:spChg>
        <pc:spChg chg="add del">
          <ac:chgData name="Fourie, Margaux" userId="96546587-09bc-4529-bb4f-3f4b2c23ec8f" providerId="ADAL" clId="{9C27A243-D1B0-4701-B9DD-A44E9A68B84D}" dt="2018-02-12T12:16:24.821" v="607" actId="2696"/>
          <ac:spMkLst>
            <pc:docMk/>
            <pc:sldMk cId="2355760260" sldId="313"/>
            <ac:spMk id="28" creationId="{CF17618A-7ED4-420C-A932-59D00C6175B3}"/>
          </ac:spMkLst>
        </pc:spChg>
        <pc:grpChg chg="add del">
          <ac:chgData name="Fourie, Margaux" userId="96546587-09bc-4529-bb4f-3f4b2c23ec8f" providerId="ADAL" clId="{9C27A243-D1B0-4701-B9DD-A44E9A68B84D}" dt="2018-02-12T12:16:24.821" v="607" actId="2696"/>
          <ac:grpSpMkLst>
            <pc:docMk/>
            <pc:sldMk cId="2355760260" sldId="313"/>
            <ac:grpSpMk id="21" creationId="{1FA659E8-4DF1-4D51-899C-F000646B81F7}"/>
          </ac:grpSpMkLst>
        </pc:grpChg>
        <pc:picChg chg="add del">
          <ac:chgData name="Fourie, Margaux" userId="96546587-09bc-4529-bb4f-3f4b2c23ec8f" providerId="ADAL" clId="{9C27A243-D1B0-4701-B9DD-A44E9A68B84D}" dt="2018-02-12T12:16:24.821" v="607" actId="2696"/>
          <ac:picMkLst>
            <pc:docMk/>
            <pc:sldMk cId="2355760260" sldId="313"/>
            <ac:picMk id="29" creationId="{1AC624CB-FD18-47CF-B98D-5166EE5A8603}"/>
          </ac:picMkLst>
        </pc:picChg>
        <pc:cxnChg chg="add del">
          <ac:chgData name="Fourie, Margaux" userId="96546587-09bc-4529-bb4f-3f4b2c23ec8f" providerId="ADAL" clId="{9C27A243-D1B0-4701-B9DD-A44E9A68B84D}" dt="2018-02-12T12:16:24.821" v="607" actId="2696"/>
          <ac:cxnSpMkLst>
            <pc:docMk/>
            <pc:sldMk cId="2355760260" sldId="313"/>
            <ac:cxnSpMk id="9" creationId="{04BD66F6-51B3-4FA0-B0C6-66ADF5105DA6}"/>
          </ac:cxnSpMkLst>
        </pc:cxnChg>
        <pc:cxnChg chg="add del">
          <ac:chgData name="Fourie, Margaux" userId="96546587-09bc-4529-bb4f-3f4b2c23ec8f" providerId="ADAL" clId="{9C27A243-D1B0-4701-B9DD-A44E9A68B84D}" dt="2018-02-12T12:16:24.821" v="607" actId="2696"/>
          <ac:cxnSpMkLst>
            <pc:docMk/>
            <pc:sldMk cId="2355760260" sldId="313"/>
            <ac:cxnSpMk id="12" creationId="{9A9266EC-699B-4C1A-A3D8-060B77D3144A}"/>
          </ac:cxnSpMkLst>
        </pc:cxnChg>
        <pc:cxnChg chg="add del">
          <ac:chgData name="Fourie, Margaux" userId="96546587-09bc-4529-bb4f-3f4b2c23ec8f" providerId="ADAL" clId="{9C27A243-D1B0-4701-B9DD-A44E9A68B84D}" dt="2018-02-12T12:16:24.821" v="607" actId="2696"/>
          <ac:cxnSpMkLst>
            <pc:docMk/>
            <pc:sldMk cId="2355760260" sldId="313"/>
            <ac:cxnSpMk id="15" creationId="{4F76D278-134B-44A8-8C2A-F0798A8BD57B}"/>
          </ac:cxnSpMkLst>
        </pc:cxnChg>
        <pc:cxnChg chg="add del">
          <ac:chgData name="Fourie, Margaux" userId="96546587-09bc-4529-bb4f-3f4b2c23ec8f" providerId="ADAL" clId="{9C27A243-D1B0-4701-B9DD-A44E9A68B84D}" dt="2018-02-12T12:16:24.821" v="607" actId="2696"/>
          <ac:cxnSpMkLst>
            <pc:docMk/>
            <pc:sldMk cId="2355760260" sldId="313"/>
            <ac:cxnSpMk id="19" creationId="{72B48C92-BF95-41A4-9C2C-BAF88D0A09FB}"/>
          </ac:cxnSpMkLst>
        </pc:cxnChg>
        <pc:cxnChg chg="add del">
          <ac:chgData name="Fourie, Margaux" userId="96546587-09bc-4529-bb4f-3f4b2c23ec8f" providerId="ADAL" clId="{9C27A243-D1B0-4701-B9DD-A44E9A68B84D}" dt="2018-02-12T12:16:24.821" v="607" actId="2696"/>
          <ac:cxnSpMkLst>
            <pc:docMk/>
            <pc:sldMk cId="2355760260" sldId="313"/>
            <ac:cxnSpMk id="30" creationId="{89D3C1B6-5605-47A9-A0B2-2415BD2FC319}"/>
          </ac:cxnSpMkLst>
        </pc:cxnChg>
      </pc:sldChg>
      <pc:sldChg chg="addSp delSp modSp add modAnim">
        <pc:chgData name="Fourie, Margaux" userId="96546587-09bc-4529-bb4f-3f4b2c23ec8f" providerId="ADAL" clId="{9C27A243-D1B0-4701-B9DD-A44E9A68B84D}" dt="2018-02-12T12:42:18.594" v="848" actId="1076"/>
        <pc:sldMkLst>
          <pc:docMk/>
          <pc:sldMk cId="3340398506" sldId="314"/>
        </pc:sldMkLst>
        <pc:spChg chg="add mod ord">
          <ac:chgData name="Fourie, Margaux" userId="96546587-09bc-4529-bb4f-3f4b2c23ec8f" providerId="ADAL" clId="{9C27A243-D1B0-4701-B9DD-A44E9A68B84D}" dt="2018-02-12T12:26:14.062" v="744" actId="1076"/>
          <ac:spMkLst>
            <pc:docMk/>
            <pc:sldMk cId="3340398506" sldId="314"/>
            <ac:spMk id="5" creationId="{00D2321C-5062-4DA8-91A0-05EC4A067791}"/>
          </ac:spMkLst>
        </pc:spChg>
        <pc:spChg chg="add mod">
          <ac:chgData name="Fourie, Margaux" userId="96546587-09bc-4529-bb4f-3f4b2c23ec8f" providerId="ADAL" clId="{9C27A243-D1B0-4701-B9DD-A44E9A68B84D}" dt="2018-02-12T12:18:33.964" v="662" actId="20577"/>
          <ac:spMkLst>
            <pc:docMk/>
            <pc:sldMk cId="3340398506" sldId="314"/>
            <ac:spMk id="29" creationId="{C43FCE53-9499-4E81-8FC4-3042D0E5886C}"/>
          </ac:spMkLst>
        </pc:spChg>
        <pc:spChg chg="mod">
          <ac:chgData name="Fourie, Margaux" userId="96546587-09bc-4529-bb4f-3f4b2c23ec8f" providerId="ADAL" clId="{9C27A243-D1B0-4701-B9DD-A44E9A68B84D}" dt="2018-02-12T12:38:16.990" v="839" actId="20577"/>
          <ac:spMkLst>
            <pc:docMk/>
            <pc:sldMk cId="3340398506" sldId="314"/>
            <ac:spMk id="229" creationId="{00000000-0000-0000-0000-000000000000}"/>
          </ac:spMkLst>
        </pc:spChg>
        <pc:spChg chg="del mod">
          <ac:chgData name="Fourie, Margaux" userId="96546587-09bc-4529-bb4f-3f4b2c23ec8f" providerId="ADAL" clId="{9C27A243-D1B0-4701-B9DD-A44E9A68B84D}" dt="2018-02-12T12:16:50.501" v="646" actId="1076"/>
          <ac:spMkLst>
            <pc:docMk/>
            <pc:sldMk cId="3340398506" sldId="314"/>
            <ac:spMk id="276" creationId="{EF286D8B-8FE2-44B8-B184-A3F155FD1F0C}"/>
          </ac:spMkLst>
        </pc:spChg>
        <pc:picChg chg="add mod">
          <ac:chgData name="Fourie, Margaux" userId="96546587-09bc-4529-bb4f-3f4b2c23ec8f" providerId="ADAL" clId="{9C27A243-D1B0-4701-B9DD-A44E9A68B84D}" dt="2018-02-12T12:27:10.493" v="753" actId="1076"/>
          <ac:picMkLst>
            <pc:docMk/>
            <pc:sldMk cId="3340398506" sldId="314"/>
            <ac:picMk id="6" creationId="{991717BD-97D3-48DA-9E32-C83C60FBD9E4}"/>
          </ac:picMkLst>
        </pc:picChg>
        <pc:picChg chg="add del">
          <ac:chgData name="Fourie, Margaux" userId="96546587-09bc-4529-bb4f-3f4b2c23ec8f" providerId="ADAL" clId="{9C27A243-D1B0-4701-B9DD-A44E9A68B84D}" dt="2018-02-12T12:29:20.313" v="758" actId="1076"/>
          <ac:picMkLst>
            <pc:docMk/>
            <pc:sldMk cId="3340398506" sldId="314"/>
            <ac:picMk id="7" creationId="{3A0C8FAC-7D19-4AA0-B054-3BC3E55E0F5E}"/>
          </ac:picMkLst>
        </pc:picChg>
        <pc:picChg chg="add mod">
          <ac:chgData name="Fourie, Margaux" userId="96546587-09bc-4529-bb4f-3f4b2c23ec8f" providerId="ADAL" clId="{9C27A243-D1B0-4701-B9DD-A44E9A68B84D}" dt="2018-02-12T12:41:43.541" v="845" actId="1076"/>
          <ac:picMkLst>
            <pc:docMk/>
            <pc:sldMk cId="3340398506" sldId="314"/>
            <ac:picMk id="8" creationId="{4251E916-930E-4B5C-8F3D-85D02F5EF334}"/>
          </ac:picMkLst>
        </pc:picChg>
        <pc:picChg chg="del">
          <ac:chgData name="Fourie, Margaux" userId="96546587-09bc-4529-bb4f-3f4b2c23ec8f" providerId="ADAL" clId="{9C27A243-D1B0-4701-B9DD-A44E9A68B84D}" dt="2018-02-12T12:24:20.233" v="693" actId="478"/>
          <ac:picMkLst>
            <pc:docMk/>
            <pc:sldMk cId="3340398506" sldId="314"/>
            <ac:picMk id="233" creationId="{35A7FAEB-EF40-4A32-AECE-27CECE0C8BB4}"/>
          </ac:picMkLst>
        </pc:picChg>
        <pc:picChg chg="add mod">
          <ac:chgData name="Fourie, Margaux" userId="96546587-09bc-4529-bb4f-3f4b2c23ec8f" providerId="ADAL" clId="{9C27A243-D1B0-4701-B9DD-A44E9A68B84D}" dt="2018-02-12T12:29:33.718" v="762" actId="14100"/>
          <ac:picMkLst>
            <pc:docMk/>
            <pc:sldMk cId="3340398506" sldId="314"/>
            <ac:picMk id="1026" creationId="{94A2676F-F2E4-48D9-B87F-D132DF715E3F}"/>
          </ac:picMkLst>
        </pc:picChg>
        <pc:cxnChg chg="add mod">
          <ac:chgData name="Fourie, Margaux" userId="96546587-09bc-4529-bb4f-3f4b2c23ec8f" providerId="ADAL" clId="{9C27A243-D1B0-4701-B9DD-A44E9A68B84D}" dt="2018-02-12T12:24:29.188" v="694" actId="1582"/>
          <ac:cxnSpMkLst>
            <pc:docMk/>
            <pc:sldMk cId="3340398506" sldId="314"/>
            <ac:cxnSpMk id="4" creationId="{BE17E449-80BA-4D10-B0A8-ACCE22CA0C13}"/>
          </ac:cxnSpMkLst>
        </pc:cxnChg>
        <pc:cxnChg chg="del">
          <ac:chgData name="Fourie, Margaux" userId="96546587-09bc-4529-bb4f-3f4b2c23ec8f" providerId="ADAL" clId="{9C27A243-D1B0-4701-B9DD-A44E9A68B84D}" dt="2018-02-12T12:24:18.402" v="692" actId="478"/>
          <ac:cxnSpMkLst>
            <pc:docMk/>
            <pc:sldMk cId="3340398506" sldId="314"/>
            <ac:cxnSpMk id="236" creationId="{07EC645F-786A-465D-9801-20D6915D0404}"/>
          </ac:cxnSpMkLst>
        </pc:cxnChg>
        <pc:cxnChg chg="mod">
          <ac:chgData name="Fourie, Margaux" userId="96546587-09bc-4529-bb4f-3f4b2c23ec8f" providerId="ADAL" clId="{9C27A243-D1B0-4701-B9DD-A44E9A68B84D}" dt="2018-02-12T12:23:57.604" v="689" actId="1582"/>
          <ac:cxnSpMkLst>
            <pc:docMk/>
            <pc:sldMk cId="3340398506" sldId="314"/>
            <ac:cxnSpMk id="262" creationId="{D9344691-575A-4C68-8C2A-374F609A8360}"/>
          </ac:cxnSpMkLst>
        </pc:cxnChg>
        <pc:cxnChg chg="mod">
          <ac:chgData name="Fourie, Margaux" userId="96546587-09bc-4529-bb4f-3f4b2c23ec8f" providerId="ADAL" clId="{9C27A243-D1B0-4701-B9DD-A44E9A68B84D}" dt="2018-02-12T12:24:03.514" v="690" actId="1582"/>
          <ac:cxnSpMkLst>
            <pc:docMk/>
            <pc:sldMk cId="3340398506" sldId="314"/>
            <ac:cxnSpMk id="266" creationId="{CAF17B3A-371C-461E-A981-21BB62C5A0C0}"/>
          </ac:cxnSpMkLst>
        </pc:cxnChg>
        <pc:cxnChg chg="mod">
          <ac:chgData name="Fourie, Margaux" userId="96546587-09bc-4529-bb4f-3f4b2c23ec8f" providerId="ADAL" clId="{9C27A243-D1B0-4701-B9DD-A44E9A68B84D}" dt="2018-02-12T12:24:08.261" v="691" actId="1582"/>
          <ac:cxnSpMkLst>
            <pc:docMk/>
            <pc:sldMk cId="3340398506" sldId="314"/>
            <ac:cxnSpMk id="270" creationId="{5E8CFF4C-026A-4FA9-97A9-14068E2444DC}"/>
          </ac:cxnSpMkLst>
        </pc:cxnChg>
        <pc:cxnChg chg="mod">
          <ac:chgData name="Fourie, Margaux" userId="96546587-09bc-4529-bb4f-3f4b2c23ec8f" providerId="ADAL" clId="{9C27A243-D1B0-4701-B9DD-A44E9A68B84D}" dt="2018-02-12T12:24:56.612" v="695" actId="1582"/>
          <ac:cxnSpMkLst>
            <pc:docMk/>
            <pc:sldMk cId="3340398506" sldId="314"/>
            <ac:cxnSpMk id="279" creationId="{D6A35237-8355-4DAB-A34A-FBBF33198673}"/>
          </ac:cxnSpMkLst>
        </pc:cxnChg>
      </pc:sldChg>
      <pc:sldChg chg="addSp delSp modSp add delAnim modAnim">
        <pc:chgData name="Fourie, Margaux" userId="96546587-09bc-4529-bb4f-3f4b2c23ec8f" providerId="ADAL" clId="{9C27A243-D1B0-4701-B9DD-A44E9A68B84D}" dt="2018-02-12T12:45:19.564" v="910" actId="1076"/>
        <pc:sldMkLst>
          <pc:docMk/>
          <pc:sldMk cId="3708729418" sldId="315"/>
        </pc:sldMkLst>
        <pc:spChg chg="mod">
          <ac:chgData name="Fourie, Margaux" userId="96546587-09bc-4529-bb4f-3f4b2c23ec8f" providerId="ADAL" clId="{9C27A243-D1B0-4701-B9DD-A44E9A68B84D}" dt="2018-02-12T12:32:10.086" v="766" actId="1076"/>
          <ac:spMkLst>
            <pc:docMk/>
            <pc:sldMk cId="3708729418" sldId="315"/>
            <ac:spMk id="2" creationId="{00000000-0000-0000-0000-000000000000}"/>
          </ac:spMkLst>
        </pc:spChg>
        <pc:spChg chg="add mod">
          <ac:chgData name="Fourie, Margaux" userId="96546587-09bc-4529-bb4f-3f4b2c23ec8f" providerId="ADAL" clId="{9C27A243-D1B0-4701-B9DD-A44E9A68B84D}" dt="2018-02-12T12:34:37.228" v="818" actId="20577"/>
          <ac:spMkLst>
            <pc:docMk/>
            <pc:sldMk cId="3708729418" sldId="315"/>
            <ac:spMk id="3" creationId="{155B806F-C2E7-4F9F-8E62-E84F25941FE4}"/>
          </ac:spMkLst>
        </pc:spChg>
        <pc:spChg chg="add del mod">
          <ac:chgData name="Fourie, Margaux" userId="96546587-09bc-4529-bb4f-3f4b2c23ec8f" providerId="ADAL" clId="{9C27A243-D1B0-4701-B9DD-A44E9A68B84D}" dt="2018-02-12T12:45:07.949" v="908" actId="478"/>
          <ac:spMkLst>
            <pc:docMk/>
            <pc:sldMk cId="3708729418" sldId="315"/>
            <ac:spMk id="33" creationId="{9ACB4A2E-9F29-496C-B754-8888115F705A}"/>
          </ac:spMkLst>
        </pc:spChg>
        <pc:spChg chg="mod">
          <ac:chgData name="Fourie, Margaux" userId="96546587-09bc-4529-bb4f-3f4b2c23ec8f" providerId="ADAL" clId="{9C27A243-D1B0-4701-B9DD-A44E9A68B84D}" dt="2018-02-12T12:38:46.899" v="841" actId="1076"/>
          <ac:spMkLst>
            <pc:docMk/>
            <pc:sldMk cId="3708729418" sldId="315"/>
            <ac:spMk id="229" creationId="{00000000-0000-0000-0000-000000000000}"/>
          </ac:spMkLst>
        </pc:spChg>
        <pc:spChg chg="mod">
          <ac:chgData name="Fourie, Margaux" userId="96546587-09bc-4529-bb4f-3f4b2c23ec8f" providerId="ADAL" clId="{9C27A243-D1B0-4701-B9DD-A44E9A68B84D}" dt="2018-02-12T12:34:30.245" v="815" actId="1076"/>
          <ac:spMkLst>
            <pc:docMk/>
            <pc:sldMk cId="3708729418" sldId="315"/>
            <ac:spMk id="231" creationId="{8F8C1E29-A9A9-4C33-9704-57ECE1EBA773}"/>
          </ac:spMkLst>
        </pc:spChg>
        <pc:spChg chg="del mod">
          <ac:chgData name="Fourie, Margaux" userId="96546587-09bc-4529-bb4f-3f4b2c23ec8f" providerId="ADAL" clId="{9C27A243-D1B0-4701-B9DD-A44E9A68B84D}" dt="2018-02-12T12:18:25.940" v="654" actId="1076"/>
          <ac:spMkLst>
            <pc:docMk/>
            <pc:sldMk cId="3708729418" sldId="315"/>
            <ac:spMk id="276" creationId="{EF286D8B-8FE2-44B8-B184-A3F155FD1F0C}"/>
          </ac:spMkLst>
        </pc:spChg>
        <pc:spChg chg="mod topLvl">
          <ac:chgData name="Fourie, Margaux" userId="96546587-09bc-4529-bb4f-3f4b2c23ec8f" providerId="ADAL" clId="{9C27A243-D1B0-4701-B9DD-A44E9A68B84D}" dt="2018-02-12T12:36:17.557" v="827" actId="165"/>
          <ac:spMkLst>
            <pc:docMk/>
            <pc:sldMk cId="3708729418" sldId="315"/>
            <ac:spMk id="277" creationId="{55096A0E-A10F-482D-9323-12FA57D9E723}"/>
          </ac:spMkLst>
        </pc:spChg>
        <pc:spChg chg="mod topLvl">
          <ac:chgData name="Fourie, Margaux" userId="96546587-09bc-4529-bb4f-3f4b2c23ec8f" providerId="ADAL" clId="{9C27A243-D1B0-4701-B9DD-A44E9A68B84D}" dt="2018-02-12T12:36:17.557" v="827" actId="165"/>
          <ac:spMkLst>
            <pc:docMk/>
            <pc:sldMk cId="3708729418" sldId="315"/>
            <ac:spMk id="278" creationId="{DD843C29-D817-4BDB-9320-E96DC0C5CE83}"/>
          </ac:spMkLst>
        </pc:spChg>
        <pc:grpChg chg="del">
          <ac:chgData name="Fourie, Margaux" userId="96546587-09bc-4529-bb4f-3f4b2c23ec8f" providerId="ADAL" clId="{9C27A243-D1B0-4701-B9DD-A44E9A68B84D}" dt="2018-02-12T12:36:17.557" v="827" actId="165"/>
          <ac:grpSpMkLst>
            <pc:docMk/>
            <pc:sldMk cId="3708729418" sldId="315"/>
            <ac:grpSpMk id="227" creationId="{8474443A-16BA-428F-99CB-038982FA162A}"/>
          </ac:grpSpMkLst>
        </pc:grpChg>
        <pc:picChg chg="add mod">
          <ac:chgData name="Fourie, Margaux" userId="96546587-09bc-4529-bb4f-3f4b2c23ec8f" providerId="ADAL" clId="{9C27A243-D1B0-4701-B9DD-A44E9A68B84D}" dt="2018-02-12T12:45:09.715" v="909" actId="1076"/>
          <ac:picMkLst>
            <pc:docMk/>
            <pc:sldMk cId="3708729418" sldId="315"/>
            <ac:picMk id="6" creationId="{7C655E76-FFE9-4854-91C3-298A3D11BA01}"/>
          </ac:picMkLst>
        </pc:picChg>
        <pc:picChg chg="del">
          <ac:chgData name="Fourie, Margaux" userId="96546587-09bc-4529-bb4f-3f4b2c23ec8f" providerId="ADAL" clId="{9C27A243-D1B0-4701-B9DD-A44E9A68B84D}" dt="2018-02-12T12:34:39.838" v="819" actId="478"/>
          <ac:picMkLst>
            <pc:docMk/>
            <pc:sldMk cId="3708729418" sldId="315"/>
            <ac:picMk id="233" creationId="{35A7FAEB-EF40-4A32-AECE-27CECE0C8BB4}"/>
          </ac:picMkLst>
        </pc:picChg>
        <pc:cxnChg chg="add mod">
          <ac:chgData name="Fourie, Margaux" userId="96546587-09bc-4529-bb4f-3f4b2c23ec8f" providerId="ADAL" clId="{9C27A243-D1B0-4701-B9DD-A44E9A68B84D}" dt="2018-02-12T12:36:48.510" v="832" actId="14100"/>
          <ac:cxnSpMkLst>
            <pc:docMk/>
            <pc:sldMk cId="3708729418" sldId="315"/>
            <ac:cxnSpMk id="30" creationId="{25348EF1-B1BF-4C48-8D81-4450AB413919}"/>
          </ac:cxnSpMkLst>
        </pc:cxnChg>
        <pc:cxnChg chg="del">
          <ac:chgData name="Fourie, Margaux" userId="96546587-09bc-4529-bb4f-3f4b2c23ec8f" providerId="ADAL" clId="{9C27A243-D1B0-4701-B9DD-A44E9A68B84D}" dt="2018-02-12T12:34:42.700" v="820" actId="478"/>
          <ac:cxnSpMkLst>
            <pc:docMk/>
            <pc:sldMk cId="3708729418" sldId="315"/>
            <ac:cxnSpMk id="236" creationId="{07EC645F-786A-465D-9801-20D6915D0404}"/>
          </ac:cxnSpMkLst>
        </pc:cxnChg>
        <pc:cxnChg chg="mod">
          <ac:chgData name="Fourie, Margaux" userId="96546587-09bc-4529-bb4f-3f4b2c23ec8f" providerId="ADAL" clId="{9C27A243-D1B0-4701-B9DD-A44E9A68B84D}" dt="2018-02-12T12:34:54.230" v="821" actId="1582"/>
          <ac:cxnSpMkLst>
            <pc:docMk/>
            <pc:sldMk cId="3708729418" sldId="315"/>
            <ac:cxnSpMk id="262" creationId="{D9344691-575A-4C68-8C2A-374F609A8360}"/>
          </ac:cxnSpMkLst>
        </pc:cxnChg>
        <pc:cxnChg chg="mod">
          <ac:chgData name="Fourie, Margaux" userId="96546587-09bc-4529-bb4f-3f4b2c23ec8f" providerId="ADAL" clId="{9C27A243-D1B0-4701-B9DD-A44E9A68B84D}" dt="2018-02-12T12:35:01.703" v="822" actId="1582"/>
          <ac:cxnSpMkLst>
            <pc:docMk/>
            <pc:sldMk cId="3708729418" sldId="315"/>
            <ac:cxnSpMk id="266" creationId="{CAF17B3A-371C-461E-A981-21BB62C5A0C0}"/>
          </ac:cxnSpMkLst>
        </pc:cxnChg>
        <pc:cxnChg chg="mod">
          <ac:chgData name="Fourie, Margaux" userId="96546587-09bc-4529-bb4f-3f4b2c23ec8f" providerId="ADAL" clId="{9C27A243-D1B0-4701-B9DD-A44E9A68B84D}" dt="2018-02-12T12:35:07.680" v="823" actId="1582"/>
          <ac:cxnSpMkLst>
            <pc:docMk/>
            <pc:sldMk cId="3708729418" sldId="315"/>
            <ac:cxnSpMk id="270" creationId="{5E8CFF4C-026A-4FA9-97A9-14068E2444DC}"/>
          </ac:cxnSpMkLst>
        </pc:cxnChg>
        <pc:cxnChg chg="mod topLvl">
          <ac:chgData name="Fourie, Margaux" userId="96546587-09bc-4529-bb4f-3f4b2c23ec8f" providerId="ADAL" clId="{9C27A243-D1B0-4701-B9DD-A44E9A68B84D}" dt="2018-02-12T12:36:17.557" v="827" actId="165"/>
          <ac:cxnSpMkLst>
            <pc:docMk/>
            <pc:sldMk cId="3708729418" sldId="315"/>
            <ac:cxnSpMk id="279" creationId="{D6A35237-8355-4DAB-A34A-FBBF33198673}"/>
          </ac:cxnSpMkLst>
        </pc:cxnChg>
      </pc:sldChg>
      <pc:sldChg chg="addSp modSp add">
        <pc:chgData name="Fourie, Margaux" userId="96546587-09bc-4529-bb4f-3f4b2c23ec8f" providerId="ADAL" clId="{9C27A243-D1B0-4701-B9DD-A44E9A68B84D}" dt="2018-02-12T12:38:29.512" v="840" actId="1076"/>
        <pc:sldMkLst>
          <pc:docMk/>
          <pc:sldMk cId="1301957171" sldId="316"/>
        </pc:sldMkLst>
        <pc:spChg chg="mod">
          <ac:chgData name="Fourie, Margaux" userId="96546587-09bc-4529-bb4f-3f4b2c23ec8f" providerId="ADAL" clId="{9C27A243-D1B0-4701-B9DD-A44E9A68B84D}" dt="2018-02-12T12:32:15.011" v="767" actId="1076"/>
          <ac:spMkLst>
            <pc:docMk/>
            <pc:sldMk cId="1301957171" sldId="316"/>
            <ac:spMk id="2" creationId="{9FC5E76E-F179-4C45-9BFF-21AC441C4044}"/>
          </ac:spMkLst>
        </pc:spChg>
        <pc:spChg chg="mod">
          <ac:chgData name="Fourie, Margaux" userId="96546587-09bc-4529-bb4f-3f4b2c23ec8f" providerId="ADAL" clId="{9C27A243-D1B0-4701-B9DD-A44E9A68B84D}" dt="2018-02-12T12:38:29.512" v="840" actId="1076"/>
          <ac:spMkLst>
            <pc:docMk/>
            <pc:sldMk cId="1301957171" sldId="316"/>
            <ac:spMk id="3" creationId="{E9CA0DAE-6AFC-46B2-99A3-18BB44F494D4}"/>
          </ac:spMkLst>
        </pc:spChg>
        <pc:spChg chg="add mod">
          <ac:chgData name="Fourie, Margaux" userId="96546587-09bc-4529-bb4f-3f4b2c23ec8f" providerId="ADAL" clId="{9C27A243-D1B0-4701-B9DD-A44E9A68B84D}" dt="2018-02-12T12:33:16.186" v="804" actId="1076"/>
          <ac:spMkLst>
            <pc:docMk/>
            <pc:sldMk cId="1301957171" sldId="316"/>
            <ac:spMk id="4" creationId="{26255E60-15C0-4FF4-B30A-EAE0D4E4051F}"/>
          </ac:spMkLst>
        </pc:spChg>
        <pc:spChg chg="add mod">
          <ac:chgData name="Fourie, Margaux" userId="96546587-09bc-4529-bb4f-3f4b2c23ec8f" providerId="ADAL" clId="{9C27A243-D1B0-4701-B9DD-A44E9A68B84D}" dt="2018-02-12T12:34:15.591" v="812" actId="1076"/>
          <ac:spMkLst>
            <pc:docMk/>
            <pc:sldMk cId="1301957171" sldId="316"/>
            <ac:spMk id="5" creationId="{F0E4CB3E-C130-4B3B-8137-0F1DE1BBF17B}"/>
          </ac:spMkLst>
        </pc:spChg>
        <pc:spChg chg="add mod">
          <ac:chgData name="Fourie, Margaux" userId="96546587-09bc-4529-bb4f-3f4b2c23ec8f" providerId="ADAL" clId="{9C27A243-D1B0-4701-B9DD-A44E9A68B84D}" dt="2018-02-12T12:33:29.373" v="806" actId="1076"/>
          <ac:spMkLst>
            <pc:docMk/>
            <pc:sldMk cId="1301957171" sldId="316"/>
            <ac:spMk id="6" creationId="{96E769FC-65A6-4733-A5EA-9DBB5A093836}"/>
          </ac:spMkLst>
        </pc:spChg>
      </pc:sldChg>
      <pc:sldChg chg="add del">
        <pc:chgData name="Fourie, Margaux" userId="96546587-09bc-4529-bb4f-3f4b2c23ec8f" providerId="ADAL" clId="{9C27A243-D1B0-4701-B9DD-A44E9A68B84D}" dt="2018-02-12T12:33:35.389" v="810" actId="1076"/>
        <pc:sldMkLst>
          <pc:docMk/>
          <pc:sldMk cId="302586520" sldId="317"/>
        </pc:sldMkLst>
      </pc:sldChg>
      <pc:sldChg chg="addSp delSp modSp add modAnim">
        <pc:chgData name="Fourie, Margaux" userId="96546587-09bc-4529-bb4f-3f4b2c23ec8f" providerId="ADAL" clId="{9C27A243-D1B0-4701-B9DD-A44E9A68B84D}" dt="2018-02-12T12:50:14.488" v="927" actId="1076"/>
        <pc:sldMkLst>
          <pc:docMk/>
          <pc:sldMk cId="1823373122" sldId="317"/>
        </pc:sldMkLst>
        <pc:picChg chg="del">
          <ac:chgData name="Fourie, Margaux" userId="96546587-09bc-4529-bb4f-3f4b2c23ec8f" providerId="ADAL" clId="{9C27A243-D1B0-4701-B9DD-A44E9A68B84D}" dt="2018-02-12T12:48:24.327" v="923" actId="478"/>
          <ac:picMkLst>
            <pc:docMk/>
            <pc:sldMk cId="1823373122" sldId="317"/>
            <ac:picMk id="6" creationId="{7C655E76-FFE9-4854-91C3-298A3D11BA01}"/>
          </ac:picMkLst>
        </pc:picChg>
        <pc:picChg chg="add mod">
          <ac:chgData name="Fourie, Margaux" userId="96546587-09bc-4529-bb4f-3f4b2c23ec8f" providerId="ADAL" clId="{9C27A243-D1B0-4701-B9DD-A44E9A68B84D}" dt="2018-02-12T12:50:11.971" v="926" actId="14100"/>
          <ac:picMkLst>
            <pc:docMk/>
            <pc:sldMk cId="1823373122" sldId="317"/>
            <ac:picMk id="7" creationId="{D40BF0C7-62C2-4524-9F41-983E8C3FA507}"/>
          </ac:picMkLst>
        </pc:picChg>
        <pc:cxnChg chg="add mod">
          <ac:chgData name="Fourie, Margaux" userId="96546587-09bc-4529-bb4f-3f4b2c23ec8f" providerId="ADAL" clId="{9C27A243-D1B0-4701-B9DD-A44E9A68B84D}" dt="2018-02-12T12:46:49.405" v="920" actId="14100"/>
          <ac:cxnSpMkLst>
            <pc:docMk/>
            <pc:sldMk cId="1823373122" sldId="317"/>
            <ac:cxnSpMk id="28" creationId="{328567CE-3BC1-442A-A41C-4451A9C02D86}"/>
          </ac:cxnSpMkLst>
        </pc:cxnChg>
        <pc:cxnChg chg="del">
          <ac:chgData name="Fourie, Margaux" userId="96546587-09bc-4529-bb4f-3f4b2c23ec8f" providerId="ADAL" clId="{9C27A243-D1B0-4701-B9DD-A44E9A68B84D}" dt="2018-02-12T12:46:15.157" v="915" actId="478"/>
          <ac:cxnSpMkLst>
            <pc:docMk/>
            <pc:sldMk cId="1823373122" sldId="317"/>
            <ac:cxnSpMk id="279" creationId="{D6A35237-8355-4DAB-A34A-FBBF33198673}"/>
          </ac:cxnSpMkLst>
        </pc:cxnChg>
      </pc:sldChg>
      <pc:sldChg chg="addSp delSp modSp add delAnim modAnim">
        <pc:chgData name="Fourie, Margaux" userId="96546587-09bc-4529-bb4f-3f4b2c23ec8f" providerId="ADAL" clId="{9C27A243-D1B0-4701-B9DD-A44E9A68B84D}" dt="2018-02-12T13:36:26.316" v="1580" actId="1076"/>
        <pc:sldMkLst>
          <pc:docMk/>
          <pc:sldMk cId="1542479984" sldId="318"/>
        </pc:sldMkLst>
        <pc:spChg chg="mod">
          <ac:chgData name="Fourie, Margaux" userId="96546587-09bc-4529-bb4f-3f4b2c23ec8f" providerId="ADAL" clId="{9C27A243-D1B0-4701-B9DD-A44E9A68B84D}" dt="2018-02-12T13:01:21.046" v="950" actId="20577"/>
          <ac:spMkLst>
            <pc:docMk/>
            <pc:sldMk cId="1542479984" sldId="318"/>
            <ac:spMk id="3" creationId="{155B806F-C2E7-4F9F-8E62-E84F25941FE4}"/>
          </ac:spMkLst>
        </pc:spChg>
        <pc:spChg chg="add del">
          <ac:chgData name="Fourie, Margaux" userId="96546587-09bc-4529-bb4f-3f4b2c23ec8f" providerId="ADAL" clId="{9C27A243-D1B0-4701-B9DD-A44E9A68B84D}" dt="2018-02-12T13:07:25.973" v="991" actId="1076"/>
          <ac:spMkLst>
            <pc:docMk/>
            <pc:sldMk cId="1542479984" sldId="318"/>
            <ac:spMk id="43" creationId="{3F425803-7EBE-450F-85BD-14B16F00CD7D}"/>
          </ac:spMkLst>
        </pc:spChg>
        <pc:spChg chg="add mod">
          <ac:chgData name="Fourie, Margaux" userId="96546587-09bc-4529-bb4f-3f4b2c23ec8f" providerId="ADAL" clId="{9C27A243-D1B0-4701-B9DD-A44E9A68B84D}" dt="2018-02-12T13:07:35.256" v="996" actId="20577"/>
          <ac:spMkLst>
            <pc:docMk/>
            <pc:sldMk cId="1542479984" sldId="318"/>
            <ac:spMk id="44" creationId="{320E6981-C446-4DA4-A1C1-68EB4091228C}"/>
          </ac:spMkLst>
        </pc:spChg>
        <pc:spChg chg="add mod">
          <ac:chgData name="Fourie, Margaux" userId="96546587-09bc-4529-bb4f-3f4b2c23ec8f" providerId="ADAL" clId="{9C27A243-D1B0-4701-B9DD-A44E9A68B84D}" dt="2018-02-12T13:14:07.726" v="1117" actId="20577"/>
          <ac:spMkLst>
            <pc:docMk/>
            <pc:sldMk cId="1542479984" sldId="318"/>
            <ac:spMk id="46" creationId="{F677DD1E-2CCB-406D-8BC9-7FBD3FEDE532}"/>
          </ac:spMkLst>
        </pc:spChg>
        <pc:spChg chg="mod">
          <ac:chgData name="Fourie, Margaux" userId="96546587-09bc-4529-bb4f-3f4b2c23ec8f" providerId="ADAL" clId="{9C27A243-D1B0-4701-B9DD-A44E9A68B84D}" dt="2018-02-12T13:02:37.977" v="956" actId="164"/>
          <ac:spMkLst>
            <pc:docMk/>
            <pc:sldMk cId="1542479984" sldId="318"/>
            <ac:spMk id="228" creationId="{D5580553-BD0E-40EE-827D-39B030FDD65E}"/>
          </ac:spMkLst>
        </pc:spChg>
        <pc:spChg chg="mod">
          <ac:chgData name="Fourie, Margaux" userId="96546587-09bc-4529-bb4f-3f4b2c23ec8f" providerId="ADAL" clId="{9C27A243-D1B0-4701-B9DD-A44E9A68B84D}" dt="2018-02-12T13:36:26.316" v="1580" actId="1076"/>
          <ac:spMkLst>
            <pc:docMk/>
            <pc:sldMk cId="1542479984" sldId="318"/>
            <ac:spMk id="229" creationId="{00000000-0000-0000-0000-000000000000}"/>
          </ac:spMkLst>
        </pc:spChg>
        <pc:spChg chg="del">
          <ac:chgData name="Fourie, Margaux" userId="96546587-09bc-4529-bb4f-3f4b2c23ec8f" providerId="ADAL" clId="{9C27A243-D1B0-4701-B9DD-A44E9A68B84D}" dt="2018-02-12T13:01:40.271" v="955" actId="478"/>
          <ac:spMkLst>
            <pc:docMk/>
            <pc:sldMk cId="1542479984" sldId="318"/>
            <ac:spMk id="231" creationId="{8F8C1E29-A9A9-4C33-9704-57ECE1EBA773}"/>
          </ac:spMkLst>
        </pc:spChg>
        <pc:spChg chg="mod">
          <ac:chgData name="Fourie, Margaux" userId="96546587-09bc-4529-bb4f-3f4b2c23ec8f" providerId="ADAL" clId="{9C27A243-D1B0-4701-B9DD-A44E9A68B84D}" dt="2018-02-12T13:02:37.977" v="956" actId="164"/>
          <ac:spMkLst>
            <pc:docMk/>
            <pc:sldMk cId="1542479984" sldId="318"/>
            <ac:spMk id="254" creationId="{0EB39939-38BE-4C9A-B829-2CEBB6921BE5}"/>
          </ac:spMkLst>
        </pc:spChg>
        <pc:spChg chg="mod">
          <ac:chgData name="Fourie, Margaux" userId="96546587-09bc-4529-bb4f-3f4b2c23ec8f" providerId="ADAL" clId="{9C27A243-D1B0-4701-B9DD-A44E9A68B84D}" dt="2018-02-12T13:02:37.977" v="956" actId="164"/>
          <ac:spMkLst>
            <pc:docMk/>
            <pc:sldMk cId="1542479984" sldId="318"/>
            <ac:spMk id="261" creationId="{C263BBBC-9495-4C5A-BB57-EF886F3A9529}"/>
          </ac:spMkLst>
        </pc:spChg>
        <pc:spChg chg="mod topLvl">
          <ac:chgData name="Fourie, Margaux" userId="96546587-09bc-4529-bb4f-3f4b2c23ec8f" providerId="ADAL" clId="{9C27A243-D1B0-4701-B9DD-A44E9A68B84D}" dt="2018-02-12T13:06:36.463" v="984" actId="165"/>
          <ac:spMkLst>
            <pc:docMk/>
            <pc:sldMk cId="1542479984" sldId="318"/>
            <ac:spMk id="264" creationId="{9A96B501-5904-4974-9B7D-59B7710B949E}"/>
          </ac:spMkLst>
        </pc:spChg>
        <pc:spChg chg="mod topLvl">
          <ac:chgData name="Fourie, Margaux" userId="96546587-09bc-4529-bb4f-3f4b2c23ec8f" providerId="ADAL" clId="{9C27A243-D1B0-4701-B9DD-A44E9A68B84D}" dt="2018-02-12T13:06:36.463" v="984" actId="165"/>
          <ac:spMkLst>
            <pc:docMk/>
            <pc:sldMk cId="1542479984" sldId="318"/>
            <ac:spMk id="265" creationId="{5E579D24-B814-47F3-8423-897AC0F1C70B}"/>
          </ac:spMkLst>
        </pc:spChg>
        <pc:spChg chg="mod">
          <ac:chgData name="Fourie, Margaux" userId="96546587-09bc-4529-bb4f-3f4b2c23ec8f" providerId="ADAL" clId="{9C27A243-D1B0-4701-B9DD-A44E9A68B84D}" dt="2018-02-12T13:03:34.084" v="963" actId="164"/>
          <ac:spMkLst>
            <pc:docMk/>
            <pc:sldMk cId="1542479984" sldId="318"/>
            <ac:spMk id="268" creationId="{9424AA9A-8167-42AF-991C-5241732D468D}"/>
          </ac:spMkLst>
        </pc:spChg>
        <pc:spChg chg="mod">
          <ac:chgData name="Fourie, Margaux" userId="96546587-09bc-4529-bb4f-3f4b2c23ec8f" providerId="ADAL" clId="{9C27A243-D1B0-4701-B9DD-A44E9A68B84D}" dt="2018-02-12T13:03:34.084" v="963" actId="164"/>
          <ac:spMkLst>
            <pc:docMk/>
            <pc:sldMk cId="1542479984" sldId="318"/>
            <ac:spMk id="269" creationId="{87D8FED9-BDE8-4031-867D-225439FF0B91}"/>
          </ac:spMkLst>
        </pc:spChg>
        <pc:spChg chg="mod">
          <ac:chgData name="Fourie, Margaux" userId="96546587-09bc-4529-bb4f-3f4b2c23ec8f" providerId="ADAL" clId="{9C27A243-D1B0-4701-B9DD-A44E9A68B84D}" dt="2018-02-12T13:02:37.977" v="956" actId="164"/>
          <ac:spMkLst>
            <pc:docMk/>
            <pc:sldMk cId="1542479984" sldId="318"/>
            <ac:spMk id="272" creationId="{46AE2F14-BD17-4740-AE2D-157854B4725C}"/>
          </ac:spMkLst>
        </pc:spChg>
        <pc:spChg chg="mod">
          <ac:chgData name="Fourie, Margaux" userId="96546587-09bc-4529-bb4f-3f4b2c23ec8f" providerId="ADAL" clId="{9C27A243-D1B0-4701-B9DD-A44E9A68B84D}" dt="2018-02-12T13:03:34.084" v="963" actId="164"/>
          <ac:spMkLst>
            <pc:docMk/>
            <pc:sldMk cId="1542479984" sldId="318"/>
            <ac:spMk id="273" creationId="{CE329806-1277-4F95-AD0C-70B6FC12BE92}"/>
          </ac:spMkLst>
        </pc:spChg>
        <pc:spChg chg="mod">
          <ac:chgData name="Fourie, Margaux" userId="96546587-09bc-4529-bb4f-3f4b2c23ec8f" providerId="ADAL" clId="{9C27A243-D1B0-4701-B9DD-A44E9A68B84D}" dt="2018-02-12T13:03:19.329" v="961" actId="164"/>
          <ac:spMkLst>
            <pc:docMk/>
            <pc:sldMk cId="1542479984" sldId="318"/>
            <ac:spMk id="274" creationId="{E8180903-BAEC-4BA5-B99F-AF3A73DBF914}"/>
          </ac:spMkLst>
        </pc:spChg>
        <pc:spChg chg="mod">
          <ac:chgData name="Fourie, Margaux" userId="96546587-09bc-4529-bb4f-3f4b2c23ec8f" providerId="ADAL" clId="{9C27A243-D1B0-4701-B9DD-A44E9A68B84D}" dt="2018-02-12T13:04:52.070" v="967" actId="1076"/>
          <ac:spMkLst>
            <pc:docMk/>
            <pc:sldMk cId="1542479984" sldId="318"/>
            <ac:spMk id="277" creationId="{55096A0E-A10F-482D-9323-12FA57D9E723}"/>
          </ac:spMkLst>
        </pc:spChg>
        <pc:spChg chg="mod">
          <ac:chgData name="Fourie, Margaux" userId="96546587-09bc-4529-bb4f-3f4b2c23ec8f" providerId="ADAL" clId="{9C27A243-D1B0-4701-B9DD-A44E9A68B84D}" dt="2018-02-12T13:04:52.070" v="967" actId="1076"/>
          <ac:spMkLst>
            <pc:docMk/>
            <pc:sldMk cId="1542479984" sldId="318"/>
            <ac:spMk id="278" creationId="{DD843C29-D817-4BDB-9320-E96DC0C5CE83}"/>
          </ac:spMkLst>
        </pc:spChg>
        <pc:spChg chg="mod">
          <ac:chgData name="Fourie, Margaux" userId="96546587-09bc-4529-bb4f-3f4b2c23ec8f" providerId="ADAL" clId="{9C27A243-D1B0-4701-B9DD-A44E9A68B84D}" dt="2018-02-12T13:06:05.224" v="979" actId="1076"/>
          <ac:spMkLst>
            <pc:docMk/>
            <pc:sldMk cId="1542479984" sldId="318"/>
            <ac:spMk id="281" creationId="{18D67A08-7AE8-4D8A-A8EE-6E3EF9BDACA5}"/>
          </ac:spMkLst>
        </pc:spChg>
        <pc:spChg chg="mod topLvl">
          <ac:chgData name="Fourie, Margaux" userId="96546587-09bc-4529-bb4f-3f4b2c23ec8f" providerId="ADAL" clId="{9C27A243-D1B0-4701-B9DD-A44E9A68B84D}" dt="2018-02-12T13:06:36.463" v="984" actId="165"/>
          <ac:spMkLst>
            <pc:docMk/>
            <pc:sldMk cId="1542479984" sldId="318"/>
            <ac:spMk id="287" creationId="{CA2C6E16-8FD9-4A69-9B74-FBB386791E81}"/>
          </ac:spMkLst>
        </pc:spChg>
        <pc:spChg chg="mod">
          <ac:chgData name="Fourie, Margaux" userId="96546587-09bc-4529-bb4f-3f4b2c23ec8f" providerId="ADAL" clId="{9C27A243-D1B0-4701-B9DD-A44E9A68B84D}" dt="2018-02-12T13:05:59.270" v="978" actId="20577"/>
          <ac:spMkLst>
            <pc:docMk/>
            <pc:sldMk cId="1542479984" sldId="318"/>
            <ac:spMk id="288" creationId="{AEE3EEDF-036F-4128-9AA4-E53331230059}"/>
          </ac:spMkLst>
        </pc:spChg>
        <pc:grpChg chg="add mod">
          <ac:chgData name="Fourie, Margaux" userId="96546587-09bc-4529-bb4f-3f4b2c23ec8f" providerId="ADAL" clId="{9C27A243-D1B0-4701-B9DD-A44E9A68B84D}" dt="2018-02-12T13:05:02.601" v="969" actId="1076"/>
          <ac:grpSpMkLst>
            <pc:docMk/>
            <pc:sldMk cId="1542479984" sldId="318"/>
            <ac:grpSpMk id="5" creationId="{E7DE6D67-2CD1-4D9E-BB5D-2CA9ECF00AA0}"/>
          </ac:grpSpMkLst>
        </pc:grpChg>
        <pc:grpChg chg="add del mod">
          <ac:chgData name="Fourie, Margaux" userId="96546587-09bc-4529-bb4f-3f4b2c23ec8f" providerId="ADAL" clId="{9C27A243-D1B0-4701-B9DD-A44E9A68B84D}" dt="2018-02-12T13:06:36.463" v="984" actId="165"/>
          <ac:grpSpMkLst>
            <pc:docMk/>
            <pc:sldMk cId="1542479984" sldId="318"/>
            <ac:grpSpMk id="7" creationId="{CC97EAA8-CCD9-4C9E-9B67-EBA5821C30CC}"/>
          </ac:grpSpMkLst>
        </pc:grpChg>
        <pc:grpChg chg="add mod">
          <ac:chgData name="Fourie, Margaux" userId="96546587-09bc-4529-bb4f-3f4b2c23ec8f" providerId="ADAL" clId="{9C27A243-D1B0-4701-B9DD-A44E9A68B84D}" dt="2018-02-12T13:03:21.376" v="962" actId="1076"/>
          <ac:grpSpMkLst>
            <pc:docMk/>
            <pc:sldMk cId="1542479984" sldId="318"/>
            <ac:grpSpMk id="8" creationId="{BF482E1B-7D98-4D0F-8860-A4B5C3F4733C}"/>
          </ac:grpSpMkLst>
        </pc:grpChg>
        <pc:grpChg chg="add mod">
          <ac:chgData name="Fourie, Margaux" userId="96546587-09bc-4529-bb4f-3f4b2c23ec8f" providerId="ADAL" clId="{9C27A243-D1B0-4701-B9DD-A44E9A68B84D}" dt="2018-02-12T13:03:51.606" v="966" actId="1076"/>
          <ac:grpSpMkLst>
            <pc:docMk/>
            <pc:sldMk cId="1542479984" sldId="318"/>
            <ac:grpSpMk id="9" creationId="{83EE17EC-5748-4350-B68B-BBCB4CF6EE30}"/>
          </ac:grpSpMkLst>
        </pc:grpChg>
        <pc:picChg chg="add del mod">
          <ac:chgData name="Fourie, Margaux" userId="96546587-09bc-4529-bb4f-3f4b2c23ec8f" providerId="ADAL" clId="{9C27A243-D1B0-4701-B9DD-A44E9A68B84D}" dt="2018-02-12T13:08:49.355" v="1002" actId="478"/>
          <ac:picMkLst>
            <pc:docMk/>
            <pc:sldMk cId="1542479984" sldId="318"/>
            <ac:picMk id="4" creationId="{CCA5C820-4302-4E3A-BF62-E7D7AAAE511D}"/>
          </ac:picMkLst>
        </pc:picChg>
        <pc:picChg chg="del">
          <ac:chgData name="Fourie, Margaux" userId="96546587-09bc-4529-bb4f-3f4b2c23ec8f" providerId="ADAL" clId="{9C27A243-D1B0-4701-B9DD-A44E9A68B84D}" dt="2018-02-12T12:59:36.388" v="928" actId="478"/>
          <ac:picMkLst>
            <pc:docMk/>
            <pc:sldMk cId="1542479984" sldId="318"/>
            <ac:picMk id="6" creationId="{7C655E76-FFE9-4854-91C3-298A3D11BA01}"/>
          </ac:picMkLst>
        </pc:picChg>
        <pc:picChg chg="add del mod">
          <ac:chgData name="Fourie, Margaux" userId="96546587-09bc-4529-bb4f-3f4b2c23ec8f" providerId="ADAL" clId="{9C27A243-D1B0-4701-B9DD-A44E9A68B84D}" dt="2018-02-12T13:06:32.034" v="983" actId="478"/>
          <ac:picMkLst>
            <pc:docMk/>
            <pc:sldMk cId="1542479984" sldId="318"/>
            <ac:picMk id="17" creationId="{0B3C2F44-C73C-456D-8C3D-1C5FE0DA531C}"/>
          </ac:picMkLst>
        </pc:picChg>
        <pc:picChg chg="add del mod">
          <ac:chgData name="Fourie, Margaux" userId="96546587-09bc-4529-bb4f-3f4b2c23ec8f" providerId="ADAL" clId="{9C27A243-D1B0-4701-B9DD-A44E9A68B84D}" dt="2018-02-12T13:07:04.068" v="988" actId="478"/>
          <ac:picMkLst>
            <pc:docMk/>
            <pc:sldMk cId="1542479984" sldId="318"/>
            <ac:picMk id="18" creationId="{3502BC3C-D614-4D85-96EE-9DA0066AFC3A}"/>
          </ac:picMkLst>
        </pc:picChg>
        <pc:picChg chg="add del">
          <ac:chgData name="Fourie, Margaux" userId="96546587-09bc-4529-bb4f-3f4b2c23ec8f" providerId="ADAL" clId="{9C27A243-D1B0-4701-B9DD-A44E9A68B84D}" dt="2018-02-12T13:07:27.379" v="992" actId="1076"/>
          <ac:picMkLst>
            <pc:docMk/>
            <pc:sldMk cId="1542479984" sldId="318"/>
            <ac:picMk id="19" creationId="{86503495-560F-4337-9EC3-09C06712E4B6}"/>
          </ac:picMkLst>
        </pc:picChg>
        <pc:picChg chg="add mod">
          <ac:chgData name="Fourie, Margaux" userId="96546587-09bc-4529-bb4f-3f4b2c23ec8f" providerId="ADAL" clId="{9C27A243-D1B0-4701-B9DD-A44E9A68B84D}" dt="2018-02-12T13:09:21.487" v="1007" actId="1076"/>
          <ac:picMkLst>
            <pc:docMk/>
            <pc:sldMk cId="1542479984" sldId="318"/>
            <ac:picMk id="2050" creationId="{61D152DF-A7C9-4B77-8F9E-BC92A9B13663}"/>
          </ac:picMkLst>
        </pc:picChg>
        <pc:cxnChg chg="mod">
          <ac:chgData name="Fourie, Margaux" userId="96546587-09bc-4529-bb4f-3f4b2c23ec8f" providerId="ADAL" clId="{9C27A243-D1B0-4701-B9DD-A44E9A68B84D}" dt="2018-02-12T13:05:39.120" v="974" actId="14100"/>
          <ac:cxnSpMkLst>
            <pc:docMk/>
            <pc:sldMk cId="1542479984" sldId="318"/>
            <ac:cxnSpMk id="28" creationId="{328567CE-3BC1-442A-A41C-4451A9C02D86}"/>
          </ac:cxnSpMkLst>
        </pc:cxnChg>
        <pc:cxnChg chg="mod">
          <ac:chgData name="Fourie, Margaux" userId="96546587-09bc-4529-bb4f-3f4b2c23ec8f" providerId="ADAL" clId="{9C27A243-D1B0-4701-B9DD-A44E9A68B84D}" dt="2018-02-12T13:05:46.684" v="976" actId="14100"/>
          <ac:cxnSpMkLst>
            <pc:docMk/>
            <pc:sldMk cId="1542479984" sldId="318"/>
            <ac:cxnSpMk id="30" creationId="{25348EF1-B1BF-4C48-8D81-4450AB413919}"/>
          </ac:cxnSpMkLst>
        </pc:cxnChg>
        <pc:cxnChg chg="mod">
          <ac:chgData name="Fourie, Margaux" userId="96546587-09bc-4529-bb4f-3f4b2c23ec8f" providerId="ADAL" clId="{9C27A243-D1B0-4701-B9DD-A44E9A68B84D}" dt="2018-02-12T13:05:11.971" v="970" actId="14100"/>
          <ac:cxnSpMkLst>
            <pc:docMk/>
            <pc:sldMk cId="1542479984" sldId="318"/>
            <ac:cxnSpMk id="262" creationId="{D9344691-575A-4C68-8C2A-374F609A8360}"/>
          </ac:cxnSpMkLst>
        </pc:cxnChg>
        <pc:cxnChg chg="del">
          <ac:chgData name="Fourie, Margaux" userId="96546587-09bc-4529-bb4f-3f4b2c23ec8f" providerId="ADAL" clId="{9C27A243-D1B0-4701-B9DD-A44E9A68B84D}" dt="2018-02-12T13:01:31.523" v="954" actId="478"/>
          <ac:cxnSpMkLst>
            <pc:docMk/>
            <pc:sldMk cId="1542479984" sldId="318"/>
            <ac:cxnSpMk id="266" creationId="{CAF17B3A-371C-461E-A981-21BB62C5A0C0}"/>
          </ac:cxnSpMkLst>
        </pc:cxnChg>
        <pc:cxnChg chg="mod">
          <ac:chgData name="Fourie, Margaux" userId="96546587-09bc-4529-bb4f-3f4b2c23ec8f" providerId="ADAL" clId="{9C27A243-D1B0-4701-B9DD-A44E9A68B84D}" dt="2018-02-12T13:03:40.681" v="965" actId="14100"/>
          <ac:cxnSpMkLst>
            <pc:docMk/>
            <pc:sldMk cId="1542479984" sldId="318"/>
            <ac:cxnSpMk id="270" creationId="{5E8CFF4C-026A-4FA9-97A9-14068E2444DC}"/>
          </ac:cxnSpMkLst>
        </pc:cxnChg>
        <pc:cxnChg chg="mod">
          <ac:chgData name="Fourie, Margaux" userId="96546587-09bc-4529-bb4f-3f4b2c23ec8f" providerId="ADAL" clId="{9C27A243-D1B0-4701-B9DD-A44E9A68B84D}" dt="2018-02-12T13:03:19.329" v="961" actId="164"/>
          <ac:cxnSpMkLst>
            <pc:docMk/>
            <pc:sldMk cId="1542479984" sldId="318"/>
            <ac:cxnSpMk id="275" creationId="{4B0BF08F-4D42-4673-88B4-13666919DD99}"/>
          </ac:cxnSpMkLst>
        </pc:cxnChg>
      </pc:sldChg>
      <pc:sldChg chg="add del">
        <pc:chgData name="Fourie, Margaux" userId="96546587-09bc-4529-bb4f-3f4b2c23ec8f" providerId="ADAL" clId="{9C27A243-D1B0-4701-B9DD-A44E9A68B84D}" dt="2018-02-12T12:33:34.686" v="809" actId="1076"/>
        <pc:sldMkLst>
          <pc:docMk/>
          <pc:sldMk cId="2426888294" sldId="318"/>
        </pc:sldMkLst>
      </pc:sldChg>
      <pc:sldChg chg="addSp modSp add">
        <pc:chgData name="Fourie, Margaux" userId="96546587-09bc-4529-bb4f-3f4b2c23ec8f" providerId="ADAL" clId="{9C27A243-D1B0-4701-B9DD-A44E9A68B84D}" dt="2018-02-12T13:37:03.310" v="1593" actId="12"/>
        <pc:sldMkLst>
          <pc:docMk/>
          <pc:sldMk cId="1131691360" sldId="319"/>
        </pc:sldMkLst>
        <pc:spChg chg="mod">
          <ac:chgData name="Fourie, Margaux" userId="96546587-09bc-4529-bb4f-3f4b2c23ec8f" providerId="ADAL" clId="{9C27A243-D1B0-4701-B9DD-A44E9A68B84D}" dt="2018-02-12T13:14:31.284" v="1119" actId="20577"/>
          <ac:spMkLst>
            <pc:docMk/>
            <pc:sldMk cId="1131691360" sldId="319"/>
            <ac:spMk id="2" creationId="{55C0C288-4A5F-4B44-A773-878E37662377}"/>
          </ac:spMkLst>
        </pc:spChg>
        <pc:spChg chg="mod">
          <ac:chgData name="Fourie, Margaux" userId="96546587-09bc-4529-bb4f-3f4b2c23ec8f" providerId="ADAL" clId="{9C27A243-D1B0-4701-B9DD-A44E9A68B84D}" dt="2018-02-12T13:14:25.924" v="1118" actId="12"/>
          <ac:spMkLst>
            <pc:docMk/>
            <pc:sldMk cId="1131691360" sldId="319"/>
            <ac:spMk id="3" creationId="{BD23323F-7D17-4CD8-ACF7-8E8269F35160}"/>
          </ac:spMkLst>
        </pc:spChg>
        <pc:spChg chg="add mod">
          <ac:chgData name="Fourie, Margaux" userId="96546587-09bc-4529-bb4f-3f4b2c23ec8f" providerId="ADAL" clId="{9C27A243-D1B0-4701-B9DD-A44E9A68B84D}" dt="2018-02-12T13:37:03.310" v="1593" actId="12"/>
          <ac:spMkLst>
            <pc:docMk/>
            <pc:sldMk cId="1131691360" sldId="319"/>
            <ac:spMk id="4" creationId="{62915CE2-2A2A-4675-80EA-559138F40EF8}"/>
          </ac:spMkLst>
        </pc:spChg>
      </pc:sldChg>
      <pc:sldChg chg="add del">
        <pc:chgData name="Fourie, Margaux" userId="96546587-09bc-4529-bb4f-3f4b2c23ec8f" providerId="ADAL" clId="{9C27A243-D1B0-4701-B9DD-A44E9A68B84D}" dt="2018-02-12T13:08:00.156" v="1000" actId="1076"/>
        <pc:sldMkLst>
          <pc:docMk/>
          <pc:sldMk cId="4284816902" sldId="319"/>
        </pc:sldMkLst>
      </pc:sldChg>
      <pc:sldChg chg="modSp">
        <pc:chgData name="Fourie, Margaux" userId="96546587-09bc-4529-bb4f-3f4b2c23ec8f" providerId="ADAL" clId="{9C27A243-D1B0-4701-B9DD-A44E9A68B84D}" dt="2018-02-12T13:24:58.227" v="1358" actId="20577"/>
        <pc:sldMkLst>
          <pc:docMk/>
          <pc:sldMk cId="2513988278" sldId="320"/>
        </pc:sldMkLst>
        <pc:spChg chg="mod">
          <ac:chgData name="Fourie, Margaux" userId="96546587-09bc-4529-bb4f-3f4b2c23ec8f" providerId="ADAL" clId="{9C27A243-D1B0-4701-B9DD-A44E9A68B84D}" dt="2018-02-12T13:24:58.227" v="1358" actId="20577"/>
          <ac:spMkLst>
            <pc:docMk/>
            <pc:sldMk cId="2513988278" sldId="320"/>
            <ac:spMk id="2" creationId="{00000000-0000-0000-0000-000000000000}"/>
          </ac:spMkLst>
        </pc:spChg>
      </pc:sldChg>
      <pc:sldChg chg="addSp delSp modSp add">
        <pc:chgData name="Fourie, Margaux" userId="96546587-09bc-4529-bb4f-3f4b2c23ec8f" providerId="ADAL" clId="{9C27A243-D1B0-4701-B9DD-A44E9A68B84D}" dt="2018-02-12T13:27:43.408" v="1486" actId="20577"/>
        <pc:sldMkLst>
          <pc:docMk/>
          <pc:sldMk cId="2846214877" sldId="321"/>
        </pc:sldMkLst>
        <pc:spChg chg="del">
          <ac:chgData name="Fourie, Margaux" userId="96546587-09bc-4529-bb4f-3f4b2c23ec8f" providerId="ADAL" clId="{9C27A243-D1B0-4701-B9DD-A44E9A68B84D}" dt="2018-02-12T13:26:00.058" v="1361" actId="478"/>
          <ac:spMkLst>
            <pc:docMk/>
            <pc:sldMk cId="2846214877" sldId="321"/>
            <ac:spMk id="2" creationId="{5DDC4C19-13DE-45DE-AFD1-28F4BA87BF3E}"/>
          </ac:spMkLst>
        </pc:spChg>
        <pc:spChg chg="mod">
          <ac:chgData name="Fourie, Margaux" userId="96546587-09bc-4529-bb4f-3f4b2c23ec8f" providerId="ADAL" clId="{9C27A243-D1B0-4701-B9DD-A44E9A68B84D}" dt="2018-02-12T13:26:14.463" v="1373" actId="20577"/>
          <ac:spMkLst>
            <pc:docMk/>
            <pc:sldMk cId="2846214877" sldId="321"/>
            <ac:spMk id="3" creationId="{E9E92312-359E-4238-9BFE-104E2BB848CF}"/>
          </ac:spMkLst>
        </pc:spChg>
        <pc:spChg chg="del">
          <ac:chgData name="Fourie, Margaux" userId="96546587-09bc-4529-bb4f-3f4b2c23ec8f" providerId="ADAL" clId="{9C27A243-D1B0-4701-B9DD-A44E9A68B84D}" dt="2018-02-12T13:26:01.698" v="1362" actId="478"/>
          <ac:spMkLst>
            <pc:docMk/>
            <pc:sldMk cId="2846214877" sldId="321"/>
            <ac:spMk id="4" creationId="{3555F65F-4DEF-46D5-8DD8-A5389032B175}"/>
          </ac:spMkLst>
        </pc:spChg>
        <pc:spChg chg="mod">
          <ac:chgData name="Fourie, Margaux" userId="96546587-09bc-4529-bb4f-3f4b2c23ec8f" providerId="ADAL" clId="{9C27A243-D1B0-4701-B9DD-A44E9A68B84D}" dt="2018-02-12T13:25:56.180" v="1360" actId="20577"/>
          <ac:spMkLst>
            <pc:docMk/>
            <pc:sldMk cId="2846214877" sldId="321"/>
            <ac:spMk id="5" creationId="{C2F6F3D7-A6E5-4F2B-8CB8-0AEC69A7C39E}"/>
          </ac:spMkLst>
        </pc:spChg>
        <pc:spChg chg="add mod">
          <ac:chgData name="Fourie, Margaux" userId="96546587-09bc-4529-bb4f-3f4b2c23ec8f" providerId="ADAL" clId="{9C27A243-D1B0-4701-B9DD-A44E9A68B84D}" dt="2018-02-12T13:27:08.884" v="1422" actId="255"/>
          <ac:spMkLst>
            <pc:docMk/>
            <pc:sldMk cId="2846214877" sldId="321"/>
            <ac:spMk id="6" creationId="{2CF29AAE-B104-413F-9F3C-3AEC9A6BA574}"/>
          </ac:spMkLst>
        </pc:spChg>
        <pc:spChg chg="add mod">
          <ac:chgData name="Fourie, Margaux" userId="96546587-09bc-4529-bb4f-3f4b2c23ec8f" providerId="ADAL" clId="{9C27A243-D1B0-4701-B9DD-A44E9A68B84D}" dt="2018-02-12T13:27:43.408" v="1486" actId="20577"/>
          <ac:spMkLst>
            <pc:docMk/>
            <pc:sldMk cId="2846214877" sldId="321"/>
            <ac:spMk id="7" creationId="{153FB68D-849A-439B-ADCD-2A85AC1E58FF}"/>
          </ac:spMkLst>
        </pc:spChg>
      </pc:sldChg>
      <pc:sldChg chg="addSp modSp add">
        <pc:chgData name="Fourie, Margaux" userId="96546587-09bc-4529-bb4f-3f4b2c23ec8f" providerId="ADAL" clId="{9C27A243-D1B0-4701-B9DD-A44E9A68B84D}" dt="2018-02-12T13:38:47.373" v="1613" actId="1076"/>
        <pc:sldMkLst>
          <pc:docMk/>
          <pc:sldMk cId="3581437697" sldId="322"/>
        </pc:sldMkLst>
        <pc:spChg chg="mod">
          <ac:chgData name="Fourie, Margaux" userId="96546587-09bc-4529-bb4f-3f4b2c23ec8f" providerId="ADAL" clId="{9C27A243-D1B0-4701-B9DD-A44E9A68B84D}" dt="2018-02-12T13:30:35.738" v="1558" actId="20577"/>
          <ac:spMkLst>
            <pc:docMk/>
            <pc:sldMk cId="3581437697" sldId="322"/>
            <ac:spMk id="2" creationId="{ABE88CC1-EC00-464F-A1AB-8AB59959ECC7}"/>
          </ac:spMkLst>
        </pc:spChg>
        <pc:spChg chg="mod">
          <ac:chgData name="Fourie, Margaux" userId="96546587-09bc-4529-bb4f-3f4b2c23ec8f" providerId="ADAL" clId="{9C27A243-D1B0-4701-B9DD-A44E9A68B84D}" dt="2018-02-12T13:36:37.342" v="1581" actId="1076"/>
          <ac:spMkLst>
            <pc:docMk/>
            <pc:sldMk cId="3581437697" sldId="322"/>
            <ac:spMk id="3" creationId="{0D0EECF2-698B-4F98-A60D-6F4FFCAD3CC3}"/>
          </ac:spMkLst>
        </pc:spChg>
        <pc:spChg chg="add mod">
          <ac:chgData name="Fourie, Margaux" userId="96546587-09bc-4529-bb4f-3f4b2c23ec8f" providerId="ADAL" clId="{9C27A243-D1B0-4701-B9DD-A44E9A68B84D}" dt="2018-02-12T13:38:44.764" v="1612" actId="14100"/>
          <ac:spMkLst>
            <pc:docMk/>
            <pc:sldMk cId="3581437697" sldId="322"/>
            <ac:spMk id="6" creationId="{BD661CE1-BB5E-4F15-9C22-88148ADA04FB}"/>
          </ac:spMkLst>
        </pc:spChg>
        <pc:picChg chg="add mod">
          <ac:chgData name="Fourie, Margaux" userId="96546587-09bc-4529-bb4f-3f4b2c23ec8f" providerId="ADAL" clId="{9C27A243-D1B0-4701-B9DD-A44E9A68B84D}" dt="2018-02-12T13:38:24.819" v="1602" actId="1076"/>
          <ac:picMkLst>
            <pc:docMk/>
            <pc:sldMk cId="3581437697" sldId="322"/>
            <ac:picMk id="4" creationId="{DFEE7EC6-38B1-4FA9-A474-CA503FCB49E7}"/>
          </ac:picMkLst>
        </pc:picChg>
        <pc:picChg chg="add mod">
          <ac:chgData name="Fourie, Margaux" userId="96546587-09bc-4529-bb4f-3f4b2c23ec8f" providerId="ADAL" clId="{9C27A243-D1B0-4701-B9DD-A44E9A68B84D}" dt="2018-02-12T13:38:13.824" v="1598" actId="1076"/>
          <ac:picMkLst>
            <pc:docMk/>
            <pc:sldMk cId="3581437697" sldId="322"/>
            <ac:picMk id="5" creationId="{DB0CEB4E-AB8B-4195-9263-0B6E24F09B0F}"/>
          </ac:picMkLst>
        </pc:picChg>
        <pc:picChg chg="add mod">
          <ac:chgData name="Fourie, Margaux" userId="96546587-09bc-4529-bb4f-3f4b2c23ec8f" providerId="ADAL" clId="{9C27A243-D1B0-4701-B9DD-A44E9A68B84D}" dt="2018-02-12T13:38:47.373" v="1613" actId="1076"/>
          <ac:picMkLst>
            <pc:docMk/>
            <pc:sldMk cId="3581437697" sldId="322"/>
            <ac:picMk id="7" creationId="{1FA0053F-3FEF-4C53-AE44-10AA4A906B8A}"/>
          </ac:picMkLst>
        </pc:picChg>
      </pc:sldChg>
      <pc:sldChg chg="add del">
        <pc:chgData name="Fourie, Margaux" userId="96546587-09bc-4529-bb4f-3f4b2c23ec8f" providerId="ADAL" clId="{9C27A243-D1B0-4701-B9DD-A44E9A68B84D}" dt="2018-02-12T13:35:49.128" v="1578" actId="2696"/>
        <pc:sldMkLst>
          <pc:docMk/>
          <pc:sldMk cId="3414964093" sldId="323"/>
        </pc:sldMkLst>
      </pc:sldChg>
      <pc:sldChg chg="add del">
        <pc:chgData name="Fourie, Margaux" userId="96546587-09bc-4529-bb4f-3f4b2c23ec8f" providerId="ADAL" clId="{9C27A243-D1B0-4701-B9DD-A44E9A68B84D}" dt="2018-02-12T13:35:47.284" v="1577" actId="2696"/>
        <pc:sldMkLst>
          <pc:docMk/>
          <pc:sldMk cId="1784129050" sldId="324"/>
        </pc:sldMkLst>
      </pc:sldChg>
    </pc:docChg>
  </pc:docChgLst>
  <pc:docChgLst>
    <pc:chgData name="Fourie, Margaux" userId="96546587-09bc-4529-bb4f-3f4b2c23ec8f" providerId="ADAL" clId="{3BD9DCB8-2ADC-4723-AB1A-2174998ABC61}"/>
    <pc:docChg chg="undo custSel addSld delSld modSld">
      <pc:chgData name="Fourie, Margaux" userId="96546587-09bc-4529-bb4f-3f4b2c23ec8f" providerId="ADAL" clId="{3BD9DCB8-2ADC-4723-AB1A-2174998ABC61}" dt="2018-02-07T11:41:12.256" v="1024" actId="2696"/>
      <pc:docMkLst>
        <pc:docMk/>
      </pc:docMkLst>
      <pc:sldChg chg="modSp">
        <pc:chgData name="Fourie, Margaux" userId="96546587-09bc-4529-bb4f-3f4b2c23ec8f" providerId="ADAL" clId="{3BD9DCB8-2ADC-4723-AB1A-2174998ABC61}" dt="2018-02-07T09:43:26.996" v="59" actId="20577"/>
        <pc:sldMkLst>
          <pc:docMk/>
          <pc:sldMk cId="3543861498" sldId="297"/>
        </pc:sldMkLst>
        <pc:spChg chg="mod">
          <ac:chgData name="Fourie, Margaux" userId="96546587-09bc-4529-bb4f-3f4b2c23ec8f" providerId="ADAL" clId="{3BD9DCB8-2ADC-4723-AB1A-2174998ABC61}" dt="2018-02-07T09:40:39.291" v="18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Fourie, Margaux" userId="96546587-09bc-4529-bb4f-3f4b2c23ec8f" providerId="ADAL" clId="{3BD9DCB8-2ADC-4723-AB1A-2174998ABC61}" dt="2018-02-07T09:43:07.490" v="31" actId="20577"/>
          <ac:spMkLst>
            <pc:docMk/>
            <pc:sldMk cId="3543861498" sldId="297"/>
            <ac:spMk id="9" creationId="{00000000-0000-0000-0000-000000000000}"/>
          </ac:spMkLst>
        </pc:spChg>
        <pc:spChg chg="mod">
          <ac:chgData name="Fourie, Margaux" userId="96546587-09bc-4529-bb4f-3f4b2c23ec8f" providerId="ADAL" clId="{3BD9DCB8-2ADC-4723-AB1A-2174998ABC61}" dt="2018-02-07T09:43:26.996" v="59" actId="20577"/>
          <ac:spMkLst>
            <pc:docMk/>
            <pc:sldMk cId="3543861498" sldId="297"/>
            <ac:spMk id="10" creationId="{00000000-0000-0000-0000-000000000000}"/>
          </ac:spMkLst>
        </pc:spChg>
      </pc:sldChg>
      <pc:sldChg chg="addSp delSp modSp">
        <pc:chgData name="Fourie, Margaux" userId="96546587-09bc-4529-bb4f-3f4b2c23ec8f" providerId="ADAL" clId="{3BD9DCB8-2ADC-4723-AB1A-2174998ABC61}" dt="2018-02-07T11:39:06.696" v="1023" actId="14100"/>
        <pc:sldMkLst>
          <pc:docMk/>
          <pc:sldMk cId="813612936" sldId="309"/>
        </pc:sldMkLst>
        <pc:spChg chg="mod">
          <ac:chgData name="Fourie, Margaux" userId="96546587-09bc-4529-bb4f-3f4b2c23ec8f" providerId="ADAL" clId="{3BD9DCB8-2ADC-4723-AB1A-2174998ABC61}" dt="2018-02-07T10:07:28.951" v="784" actId="5793"/>
          <ac:spMkLst>
            <pc:docMk/>
            <pc:sldMk cId="813612936" sldId="309"/>
            <ac:spMk id="2" creationId="{00000000-0000-0000-0000-000000000000}"/>
          </ac:spMkLst>
        </pc:spChg>
        <pc:spChg chg="del">
          <ac:chgData name="Fourie, Margaux" userId="96546587-09bc-4529-bb4f-3f4b2c23ec8f" providerId="ADAL" clId="{3BD9DCB8-2ADC-4723-AB1A-2174998ABC61}" dt="2018-02-07T10:12:59.316" v="849" actId="478"/>
          <ac:spMkLst>
            <pc:docMk/>
            <pc:sldMk cId="813612936" sldId="309"/>
            <ac:spMk id="226" creationId="{00000000-0000-0000-0000-000000000000}"/>
          </ac:spMkLst>
        </pc:spChg>
        <pc:spChg chg="del mod">
          <ac:chgData name="Fourie, Margaux" userId="96546587-09bc-4529-bb4f-3f4b2c23ec8f" providerId="ADAL" clId="{3BD9DCB8-2ADC-4723-AB1A-2174998ABC61}" dt="2018-02-07T10:12:56.970" v="848" actId="478"/>
          <ac:spMkLst>
            <pc:docMk/>
            <pc:sldMk cId="813612936" sldId="309"/>
            <ac:spMk id="227" creationId="{00000000-0000-0000-0000-000000000000}"/>
          </ac:spMkLst>
        </pc:spChg>
        <pc:spChg chg="mod">
          <ac:chgData name="Fourie, Margaux" userId="96546587-09bc-4529-bb4f-3f4b2c23ec8f" providerId="ADAL" clId="{3BD9DCB8-2ADC-4723-AB1A-2174998ABC61}" dt="2018-02-07T10:07:44.695" v="787" actId="14100"/>
          <ac:spMkLst>
            <pc:docMk/>
            <pc:sldMk cId="813612936" sldId="309"/>
            <ac:spMk id="229" creationId="{00000000-0000-0000-0000-000000000000}"/>
          </ac:spMkLst>
        </pc:spChg>
        <pc:spChg chg="del">
          <ac:chgData name="Fourie, Margaux" userId="96546587-09bc-4529-bb4f-3f4b2c23ec8f" providerId="ADAL" clId="{3BD9DCB8-2ADC-4723-AB1A-2174998ABC61}" dt="2018-02-07T10:12:47.881" v="844" actId="478"/>
          <ac:spMkLst>
            <pc:docMk/>
            <pc:sldMk cId="813612936" sldId="309"/>
            <ac:spMk id="233" creationId="{00000000-0000-0000-0000-000000000000}"/>
          </ac:spMkLst>
        </pc:spChg>
        <pc:spChg chg="del mod">
          <ac:chgData name="Fourie, Margaux" userId="96546587-09bc-4529-bb4f-3f4b2c23ec8f" providerId="ADAL" clId="{3BD9DCB8-2ADC-4723-AB1A-2174998ABC61}" dt="2018-02-07T10:12:43.509" v="842" actId="478"/>
          <ac:spMkLst>
            <pc:docMk/>
            <pc:sldMk cId="813612936" sldId="309"/>
            <ac:spMk id="235" creationId="{00000000-0000-0000-0000-000000000000}"/>
          </ac:spMkLst>
        </pc:spChg>
        <pc:spChg chg="del mod">
          <ac:chgData name="Fourie, Margaux" userId="96546587-09bc-4529-bb4f-3f4b2c23ec8f" providerId="ADAL" clId="{3BD9DCB8-2ADC-4723-AB1A-2174998ABC61}" dt="2018-02-07T10:12:55.249" v="847" actId="478"/>
          <ac:spMkLst>
            <pc:docMk/>
            <pc:sldMk cId="813612936" sldId="309"/>
            <ac:spMk id="241" creationId="{00000000-0000-0000-0000-000000000000}"/>
          </ac:spMkLst>
        </pc:spChg>
        <pc:spChg chg="del">
          <ac:chgData name="Fourie, Margaux" userId="96546587-09bc-4529-bb4f-3f4b2c23ec8f" providerId="ADAL" clId="{3BD9DCB8-2ADC-4723-AB1A-2174998ABC61}" dt="2018-02-07T10:12:51.833" v="845" actId="478"/>
          <ac:spMkLst>
            <pc:docMk/>
            <pc:sldMk cId="813612936" sldId="309"/>
            <ac:spMk id="243" creationId="{00000000-0000-0000-0000-000000000000}"/>
          </ac:spMkLst>
        </pc:spChg>
        <pc:picChg chg="add mod">
          <ac:chgData name="Fourie, Margaux" userId="96546587-09bc-4529-bb4f-3f4b2c23ec8f" providerId="ADAL" clId="{3BD9DCB8-2ADC-4723-AB1A-2174998ABC61}" dt="2018-02-07T10:23:29.283" v="929" actId="1076"/>
          <ac:picMkLst>
            <pc:docMk/>
            <pc:sldMk cId="813612936" sldId="309"/>
            <ac:picMk id="230" creationId="{C4C6DB44-94CD-427D-A15E-A78334DEE39C}"/>
          </ac:picMkLst>
        </pc:picChg>
        <pc:picChg chg="add mod">
          <ac:chgData name="Fourie, Margaux" userId="96546587-09bc-4529-bb4f-3f4b2c23ec8f" providerId="ADAL" clId="{3BD9DCB8-2ADC-4723-AB1A-2174998ABC61}" dt="2018-02-07T10:22:59.467" v="922" actId="14100"/>
          <ac:picMkLst>
            <pc:docMk/>
            <pc:sldMk cId="813612936" sldId="309"/>
            <ac:picMk id="234" creationId="{3F46CFFB-F7C1-469E-8E3C-F881C24D6566}"/>
          </ac:picMkLst>
        </pc:picChg>
        <pc:picChg chg="add mod">
          <ac:chgData name="Fourie, Margaux" userId="96546587-09bc-4529-bb4f-3f4b2c23ec8f" providerId="ADAL" clId="{3BD9DCB8-2ADC-4723-AB1A-2174998ABC61}" dt="2018-02-07T10:23:07.620" v="924" actId="1076"/>
          <ac:picMkLst>
            <pc:docMk/>
            <pc:sldMk cId="813612936" sldId="309"/>
            <ac:picMk id="238" creationId="{231BFBEE-801C-4C8C-9EE3-00250F4460CE}"/>
          </ac:picMkLst>
        </pc:picChg>
        <pc:picChg chg="add mod">
          <ac:chgData name="Fourie, Margaux" userId="96546587-09bc-4529-bb4f-3f4b2c23ec8f" providerId="ADAL" clId="{3BD9DCB8-2ADC-4723-AB1A-2174998ABC61}" dt="2018-02-07T10:23:11.418" v="925" actId="1076"/>
          <ac:picMkLst>
            <pc:docMk/>
            <pc:sldMk cId="813612936" sldId="309"/>
            <ac:picMk id="240" creationId="{3B991F12-B7FC-44DA-B944-C2E4979EE5AE}"/>
          </ac:picMkLst>
        </pc:picChg>
        <pc:picChg chg="add mod">
          <ac:chgData name="Fourie, Margaux" userId="96546587-09bc-4529-bb4f-3f4b2c23ec8f" providerId="ADAL" clId="{3BD9DCB8-2ADC-4723-AB1A-2174998ABC61}" dt="2018-02-07T10:25:48.108" v="962" actId="1076"/>
          <ac:picMkLst>
            <pc:docMk/>
            <pc:sldMk cId="813612936" sldId="309"/>
            <ac:picMk id="244" creationId="{FCC23CA0-F709-4142-8051-35D27A860FA8}"/>
          </ac:picMkLst>
        </pc:picChg>
        <pc:picChg chg="add mod">
          <ac:chgData name="Fourie, Margaux" userId="96546587-09bc-4529-bb4f-3f4b2c23ec8f" providerId="ADAL" clId="{3BD9DCB8-2ADC-4723-AB1A-2174998ABC61}" dt="2018-02-07T10:23:17.875" v="927" actId="1076"/>
          <ac:picMkLst>
            <pc:docMk/>
            <pc:sldMk cId="813612936" sldId="309"/>
            <ac:picMk id="246" creationId="{9426A204-10B2-4B6A-A798-7CB0CC316E73}"/>
          </ac:picMkLst>
        </pc:picChg>
        <pc:picChg chg="add mod">
          <ac:chgData name="Fourie, Margaux" userId="96546587-09bc-4529-bb4f-3f4b2c23ec8f" providerId="ADAL" clId="{3BD9DCB8-2ADC-4723-AB1A-2174998ABC61}" dt="2018-02-07T10:23:22.452" v="928" actId="1076"/>
          <ac:picMkLst>
            <pc:docMk/>
            <pc:sldMk cId="813612936" sldId="309"/>
            <ac:picMk id="247" creationId="{ED3AF828-8041-46FB-8A95-14D251B2B18F}"/>
          </ac:picMkLst>
        </pc:picChg>
        <pc:picChg chg="add mod">
          <ac:chgData name="Fourie, Margaux" userId="96546587-09bc-4529-bb4f-3f4b2c23ec8f" providerId="ADAL" clId="{3BD9DCB8-2ADC-4723-AB1A-2174998ABC61}" dt="2018-02-07T10:24:54.129" v="948" actId="14100"/>
          <ac:picMkLst>
            <pc:docMk/>
            <pc:sldMk cId="813612936" sldId="309"/>
            <ac:picMk id="248" creationId="{FB513D08-BBD8-46C9-98DB-8F5792918090}"/>
          </ac:picMkLst>
        </pc:picChg>
        <pc:picChg chg="add mod">
          <ac:chgData name="Fourie, Margaux" userId="96546587-09bc-4529-bb4f-3f4b2c23ec8f" providerId="ADAL" clId="{3BD9DCB8-2ADC-4723-AB1A-2174998ABC61}" dt="2018-02-07T10:25:16.003" v="954" actId="1076"/>
          <ac:picMkLst>
            <pc:docMk/>
            <pc:sldMk cId="813612936" sldId="309"/>
            <ac:picMk id="249" creationId="{C5697FED-C08E-43EB-AB37-8336F56C49F9}"/>
          </ac:picMkLst>
        </pc:picChg>
        <pc:picChg chg="add mod">
          <ac:chgData name="Fourie, Margaux" userId="96546587-09bc-4529-bb4f-3f4b2c23ec8f" providerId="ADAL" clId="{3BD9DCB8-2ADC-4723-AB1A-2174998ABC61}" dt="2018-02-07T10:25:29.733" v="958" actId="1076"/>
          <ac:picMkLst>
            <pc:docMk/>
            <pc:sldMk cId="813612936" sldId="309"/>
            <ac:picMk id="251" creationId="{5BA8E1C5-8971-4853-8BB2-F42B8C832939}"/>
          </ac:picMkLst>
        </pc:picChg>
        <pc:picChg chg="add mod">
          <ac:chgData name="Fourie, Margaux" userId="96546587-09bc-4529-bb4f-3f4b2c23ec8f" providerId="ADAL" clId="{3BD9DCB8-2ADC-4723-AB1A-2174998ABC61}" dt="2018-02-07T10:25:39.748" v="961" actId="1076"/>
          <ac:picMkLst>
            <pc:docMk/>
            <pc:sldMk cId="813612936" sldId="309"/>
            <ac:picMk id="252" creationId="{B1D98B04-6C9B-4244-9C69-A939CE9681E0}"/>
          </ac:picMkLst>
        </pc:picChg>
        <pc:picChg chg="add mod">
          <ac:chgData name="Fourie, Margaux" userId="96546587-09bc-4529-bb4f-3f4b2c23ec8f" providerId="ADAL" clId="{3BD9DCB8-2ADC-4723-AB1A-2174998ABC61}" dt="2018-02-07T10:26:08.772" v="969" actId="14100"/>
          <ac:picMkLst>
            <pc:docMk/>
            <pc:sldMk cId="813612936" sldId="309"/>
            <ac:picMk id="253" creationId="{45651F5C-EC4C-4B40-8F77-40B4E154C72A}"/>
          </ac:picMkLst>
        </pc:picChg>
        <pc:picChg chg="add mod">
          <ac:chgData name="Fourie, Margaux" userId="96546587-09bc-4529-bb4f-3f4b2c23ec8f" providerId="ADAL" clId="{3BD9DCB8-2ADC-4723-AB1A-2174998ABC61}" dt="2018-02-07T10:26:50.812" v="977" actId="1076"/>
          <ac:picMkLst>
            <pc:docMk/>
            <pc:sldMk cId="813612936" sldId="309"/>
            <ac:picMk id="255" creationId="{5F72ADEB-6E2C-40C6-9499-37797B23C0E0}"/>
          </ac:picMkLst>
        </pc:picChg>
        <pc:picChg chg="add mod">
          <ac:chgData name="Fourie, Margaux" userId="96546587-09bc-4529-bb4f-3f4b2c23ec8f" providerId="ADAL" clId="{3BD9DCB8-2ADC-4723-AB1A-2174998ABC61}" dt="2018-02-07T10:27:08.972" v="981" actId="14100"/>
          <ac:picMkLst>
            <pc:docMk/>
            <pc:sldMk cId="813612936" sldId="309"/>
            <ac:picMk id="256" creationId="{ED661BF9-E9A5-4A33-8053-0E8093FAE7B2}"/>
          </ac:picMkLst>
        </pc:picChg>
        <pc:picChg chg="add mod">
          <ac:chgData name="Fourie, Margaux" userId="96546587-09bc-4529-bb4f-3f4b2c23ec8f" providerId="ADAL" clId="{3BD9DCB8-2ADC-4723-AB1A-2174998ABC61}" dt="2018-02-07T11:38:51.408" v="1020" actId="14100"/>
          <ac:picMkLst>
            <pc:docMk/>
            <pc:sldMk cId="813612936" sldId="309"/>
            <ac:picMk id="257" creationId="{D64D75F0-7B32-4B13-924C-D8450CAA3DE1}"/>
          </ac:picMkLst>
        </pc:picChg>
        <pc:picChg chg="add mod">
          <ac:chgData name="Fourie, Margaux" userId="96546587-09bc-4529-bb4f-3f4b2c23ec8f" providerId="ADAL" clId="{3BD9DCB8-2ADC-4723-AB1A-2174998ABC61}" dt="2018-02-07T10:28:29.675" v="1008" actId="14100"/>
          <ac:picMkLst>
            <pc:docMk/>
            <pc:sldMk cId="813612936" sldId="309"/>
            <ac:picMk id="258" creationId="{73CF5596-3CA3-4209-AAF6-DD86D8A5124C}"/>
          </ac:picMkLst>
        </pc:picChg>
        <pc:picChg chg="add mod">
          <ac:chgData name="Fourie, Margaux" userId="96546587-09bc-4529-bb4f-3f4b2c23ec8f" providerId="ADAL" clId="{3BD9DCB8-2ADC-4723-AB1A-2174998ABC61}" dt="2018-02-07T11:38:56.488" v="1021" actId="14100"/>
          <ac:picMkLst>
            <pc:docMk/>
            <pc:sldMk cId="813612936" sldId="309"/>
            <ac:picMk id="259" creationId="{DD0F7238-A9C2-43DA-949E-6589CD65E8B3}"/>
          </ac:picMkLst>
        </pc:picChg>
        <pc:picChg chg="add mod">
          <ac:chgData name="Fourie, Margaux" userId="96546587-09bc-4529-bb4f-3f4b2c23ec8f" providerId="ADAL" clId="{3BD9DCB8-2ADC-4723-AB1A-2174998ABC61}" dt="2018-02-07T11:39:06.696" v="1023" actId="14100"/>
          <ac:picMkLst>
            <pc:docMk/>
            <pc:sldMk cId="813612936" sldId="309"/>
            <ac:picMk id="260" creationId="{1D90AF65-5786-4006-8AB3-8B5400D798CB}"/>
          </ac:picMkLst>
        </pc:picChg>
        <pc:cxnChg chg="del mod">
          <ac:chgData name="Fourie, Margaux" userId="96546587-09bc-4529-bb4f-3f4b2c23ec8f" providerId="ADAL" clId="{3BD9DCB8-2ADC-4723-AB1A-2174998ABC61}" dt="2018-02-07T10:13:01.330" v="850" actId="478"/>
          <ac:cxnSpMkLst>
            <pc:docMk/>
            <pc:sldMk cId="813612936" sldId="309"/>
            <ac:cxnSpMk id="231" creationId="{00000000-0000-0000-0000-000000000000}"/>
          </ac:cxnSpMkLst>
        </pc:cxnChg>
        <pc:cxnChg chg="del mod">
          <ac:chgData name="Fourie, Margaux" userId="96546587-09bc-4529-bb4f-3f4b2c23ec8f" providerId="ADAL" clId="{3BD9DCB8-2ADC-4723-AB1A-2174998ABC61}" dt="2018-02-07T10:12:45.738" v="843" actId="478"/>
          <ac:cxnSpMkLst>
            <pc:docMk/>
            <pc:sldMk cId="813612936" sldId="309"/>
            <ac:cxnSpMk id="237" creationId="{00000000-0000-0000-0000-000000000000}"/>
          </ac:cxnSpMkLst>
        </pc:cxnChg>
        <pc:cxnChg chg="del mod">
          <ac:chgData name="Fourie, Margaux" userId="96546587-09bc-4529-bb4f-3f4b2c23ec8f" providerId="ADAL" clId="{3BD9DCB8-2ADC-4723-AB1A-2174998ABC61}" dt="2018-02-07T10:12:53.738" v="846" actId="478"/>
          <ac:cxnSpMkLst>
            <pc:docMk/>
            <pc:sldMk cId="813612936" sldId="309"/>
            <ac:cxnSpMk id="245" creationId="{00000000-0000-0000-0000-000000000000}"/>
          </ac:cxnSpMkLst>
        </pc:cxnChg>
      </pc:sldChg>
      <pc:sldChg chg="addSp delSp modSp add">
        <pc:chgData name="Fourie, Margaux" userId="96546587-09bc-4529-bb4f-3f4b2c23ec8f" providerId="ADAL" clId="{3BD9DCB8-2ADC-4723-AB1A-2174998ABC61}" dt="2018-02-07T10:07:41.377" v="786" actId="2696"/>
        <pc:sldMkLst>
          <pc:docMk/>
          <pc:sldMk cId="2670282854" sldId="312"/>
        </pc:sldMkLst>
        <pc:spChg chg="mod">
          <ac:chgData name="Fourie, Margaux" userId="96546587-09bc-4529-bb4f-3f4b2c23ec8f" providerId="ADAL" clId="{3BD9DCB8-2ADC-4723-AB1A-2174998ABC61}" dt="2018-02-07T10:05:27.261" v="605" actId="20577"/>
          <ac:spMkLst>
            <pc:docMk/>
            <pc:sldMk cId="2670282854" sldId="312"/>
            <ac:spMk id="3" creationId="{00000000-0000-0000-0000-000000000000}"/>
          </ac:spMkLst>
        </pc:spChg>
        <pc:spChg chg="mod">
          <ac:chgData name="Fourie, Margaux" userId="96546587-09bc-4529-bb4f-3f4b2c23ec8f" providerId="ADAL" clId="{3BD9DCB8-2ADC-4723-AB1A-2174998ABC61}" dt="2018-02-07T10:03:10.453" v="500" actId="20577"/>
          <ac:spMkLst>
            <pc:docMk/>
            <pc:sldMk cId="2670282854" sldId="312"/>
            <ac:spMk id="6" creationId="{957126A2-73DF-4588-B4C3-74172856B956}"/>
          </ac:spMkLst>
        </pc:spChg>
        <pc:spChg chg="mod">
          <ac:chgData name="Fourie, Margaux" userId="96546587-09bc-4529-bb4f-3f4b2c23ec8f" providerId="ADAL" clId="{3BD9DCB8-2ADC-4723-AB1A-2174998ABC61}" dt="2018-02-07T10:07:41.377" v="786" actId="2696"/>
          <ac:spMkLst>
            <pc:docMk/>
            <pc:sldMk cId="2670282854" sldId="312"/>
            <ac:spMk id="8" creationId="{00000000-0000-0000-0000-000000000000}"/>
          </ac:spMkLst>
        </pc:spChg>
        <pc:spChg chg="add del mod">
          <ac:chgData name="Fourie, Margaux" userId="96546587-09bc-4529-bb4f-3f4b2c23ec8f" providerId="ADAL" clId="{3BD9DCB8-2ADC-4723-AB1A-2174998ABC61}" dt="2018-02-07T09:55:08.573" v="192" actId="931"/>
          <ac:spMkLst>
            <pc:docMk/>
            <pc:sldMk cId="2670282854" sldId="312"/>
            <ac:spMk id="10" creationId="{CA2402AD-1FC7-4BBE-8272-B9B84018218A}"/>
          </ac:spMkLst>
        </pc:spChg>
        <pc:picChg chg="add mod">
          <ac:chgData name="Fourie, Margaux" userId="96546587-09bc-4529-bb4f-3f4b2c23ec8f" providerId="ADAL" clId="{3BD9DCB8-2ADC-4723-AB1A-2174998ABC61}" dt="2018-02-07T09:55:12.296" v="193" actId="1076"/>
          <ac:picMkLst>
            <pc:docMk/>
            <pc:sldMk cId="2670282854" sldId="312"/>
            <ac:picMk id="4" creationId="{447CF673-8AF2-48B3-B46A-1EF080E0483E}"/>
          </ac:picMkLst>
        </pc:picChg>
        <pc:picChg chg="add del">
          <ac:chgData name="Fourie, Margaux" userId="96546587-09bc-4529-bb4f-3f4b2c23ec8f" providerId="ADAL" clId="{3BD9DCB8-2ADC-4723-AB1A-2174998ABC61}" dt="2018-02-07T09:51:38.080" v="190" actId="478"/>
          <ac:picMkLst>
            <pc:docMk/>
            <pc:sldMk cId="2670282854" sldId="312"/>
            <ac:picMk id="7" creationId="{1243D9FE-9436-461A-BA3A-0392FF0B64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2021/04/12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Science 3A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Practical 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15 April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DD127F-3716-4E4D-ADE0-255E2228C9F2}"/>
              </a:ext>
            </a:extLst>
          </p:cNvPr>
          <p:cNvSpPr/>
          <p:nvPr/>
        </p:nvSpPr>
        <p:spPr>
          <a:xfrm>
            <a:off x="1434581" y="668635"/>
            <a:ext cx="8686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 Queue: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RemoveMin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FB708-2BBE-49D3-BD99-D16647019CF2}"/>
              </a:ext>
            </a:extLst>
          </p:cNvPr>
          <p:cNvSpPr/>
          <p:nvPr/>
        </p:nvSpPr>
        <p:spPr>
          <a:xfrm>
            <a:off x="495300" y="2027534"/>
            <a:ext cx="1106805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removeMin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Heap &lt;K, Entry &lt;K,V&gt;&gt;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through each entry in the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positionList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Insert each of the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into the heap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 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list.remove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the determined Entry with highest priority (hint: make use of the list’s search() together with the heap’s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removeMin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method)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0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DD127F-3716-4E4D-ADE0-255E2228C9F2}"/>
              </a:ext>
            </a:extLst>
          </p:cNvPr>
          <p:cNvSpPr/>
          <p:nvPr/>
        </p:nvSpPr>
        <p:spPr>
          <a:xfrm>
            <a:off x="4743173" y="668635"/>
            <a:ext cx="206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Main: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FB708-2BBE-49D3-BD99-D16647019CF2}"/>
              </a:ext>
            </a:extLst>
          </p:cNvPr>
          <p:cNvSpPr/>
          <p:nvPr/>
        </p:nvSpPr>
        <p:spPr>
          <a:xfrm>
            <a:off x="495300" y="2027534"/>
            <a:ext cx="1106805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allocateInternsWithPriorityQueue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PQtasks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Interns[] )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-while there are tasks in the Queue: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the Entry with highest priority: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removeMin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through the interns: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WorkCompleted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workCompleted+workRate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EnergyLevel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energy -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workrate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If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workCompleted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workTotal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100%: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completed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If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energylevel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&gt;0: print energy level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 move on to the next intern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6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8E885F-4D61-483E-B487-4C7291CB2546}"/>
              </a:ext>
            </a:extLst>
          </p:cNvPr>
          <p:cNvSpPr/>
          <p:nvPr/>
        </p:nvSpPr>
        <p:spPr>
          <a:xfrm>
            <a:off x="4858588" y="668635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18730-C743-496E-AFA7-63BF387E0087}"/>
              </a:ext>
            </a:extLst>
          </p:cNvPr>
          <p:cNvSpPr/>
          <p:nvPr/>
        </p:nvSpPr>
        <p:spPr>
          <a:xfrm>
            <a:off x="4043460" y="1735435"/>
            <a:ext cx="34692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/>
              <a:t>Heap-order property:</a:t>
            </a:r>
          </a:p>
          <a:p>
            <a:pPr algn="ctr"/>
            <a:r>
              <a:rPr lang="en-US" sz="2400" i="1" dirty="0"/>
              <a:t>key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&gt;= </a:t>
            </a:r>
            <a:r>
              <a:rPr lang="en-US" sz="2400" i="1" dirty="0"/>
              <a:t>key</a:t>
            </a:r>
            <a:r>
              <a:rPr lang="en-US" sz="2400" dirty="0"/>
              <a:t>(</a:t>
            </a:r>
            <a:r>
              <a:rPr lang="en-US" sz="2400" i="1" dirty="0"/>
              <a:t>parent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A5D70-1282-4E75-A19B-C3A92D2C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2791772"/>
            <a:ext cx="7004050" cy="25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E3154-1C74-4C3A-8A9F-65EA1628E2F6}"/>
              </a:ext>
            </a:extLst>
          </p:cNvPr>
          <p:cNvSpPr/>
          <p:nvPr/>
        </p:nvSpPr>
        <p:spPr>
          <a:xfrm>
            <a:off x="3435124" y="668635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 Insertion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F8279-2EDA-44FB-B128-728A4437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17" y="1591965"/>
            <a:ext cx="3821112" cy="39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E3154-1C74-4C3A-8A9F-65EA1628E2F6}"/>
              </a:ext>
            </a:extLst>
          </p:cNvPr>
          <p:cNvSpPr/>
          <p:nvPr/>
        </p:nvSpPr>
        <p:spPr>
          <a:xfrm>
            <a:off x="4473869" y="668635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Upheap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5A344-200C-4937-8479-4C5CB07E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749425"/>
            <a:ext cx="4648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920F5A-8A6E-4858-8EFF-AE5D25908EA9}"/>
              </a:ext>
            </a:extLst>
          </p:cNvPr>
          <p:cNvSpPr/>
          <p:nvPr/>
        </p:nvSpPr>
        <p:spPr>
          <a:xfrm>
            <a:off x="2838680" y="668635"/>
            <a:ext cx="5878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Upheap Algorithm: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F1398-5E14-48BB-B721-AFA3901C623F}"/>
              </a:ext>
            </a:extLst>
          </p:cNvPr>
          <p:cNvSpPr/>
          <p:nvPr/>
        </p:nvSpPr>
        <p:spPr>
          <a:xfrm>
            <a:off x="2838680" y="2027534"/>
            <a:ext cx="760072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Upheap (node):</a:t>
            </a:r>
          </a:p>
          <a:p>
            <a:pPr lvl="1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-If node is the root: return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-If node’s value &gt; parent’s value: return</a:t>
            </a:r>
          </a:p>
          <a:p>
            <a:pPr lvl="1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-Swap the parent and the node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-Recursive call: Upheap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node.parent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087A1-BDC5-4B35-BCEC-DC85D6FC075D}"/>
              </a:ext>
            </a:extLst>
          </p:cNvPr>
          <p:cNvSpPr/>
          <p:nvPr/>
        </p:nvSpPr>
        <p:spPr>
          <a:xfrm>
            <a:off x="3714579" y="583902"/>
            <a:ext cx="4762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 Removal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55FF71-54CF-4670-AC67-CB2F471B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507232"/>
            <a:ext cx="3486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58E21-AC23-4FF5-8BD9-B247B9BE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295400"/>
            <a:ext cx="4953000" cy="426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835570-E45A-4122-93D6-DDD2CB765530}"/>
              </a:ext>
            </a:extLst>
          </p:cNvPr>
          <p:cNvSpPr/>
          <p:nvPr/>
        </p:nvSpPr>
        <p:spPr>
          <a:xfrm>
            <a:off x="4590240" y="496887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Downheap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1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920F5A-8A6E-4858-8EFF-AE5D25908EA9}"/>
              </a:ext>
            </a:extLst>
          </p:cNvPr>
          <p:cNvSpPr/>
          <p:nvPr/>
        </p:nvSpPr>
        <p:spPr>
          <a:xfrm>
            <a:off x="2396252" y="668635"/>
            <a:ext cx="6763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Downheap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Algorithm: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F1398-5E14-48BB-B721-AFA3901C623F}"/>
              </a:ext>
            </a:extLst>
          </p:cNvPr>
          <p:cNvSpPr/>
          <p:nvPr/>
        </p:nvSpPr>
        <p:spPr>
          <a:xfrm>
            <a:off x="495300" y="2027534"/>
            <a:ext cx="1106805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Downheap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(node):</a:t>
            </a:r>
          </a:p>
          <a:p>
            <a:pPr lvl="1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-If node’s children are null: return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-Determine which child is smaller (hint: use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compareTo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method)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-If node’s value is less than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smallerChild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return</a:t>
            </a:r>
          </a:p>
          <a:p>
            <a:pPr lvl="1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-Swap the node with the smaller child</a:t>
            </a:r>
          </a:p>
          <a:p>
            <a:pPr lvl="1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-Recursive call: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Downheap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smallerChild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2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CSC3A10 Practical 7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E02227-3DF2-4C33-B115-139A5AFE442A}"/>
              </a:ext>
            </a:extLst>
          </p:cNvPr>
          <p:cNvSpPr/>
          <p:nvPr/>
        </p:nvSpPr>
        <p:spPr>
          <a:xfrm>
            <a:off x="2684918" y="668635"/>
            <a:ext cx="6186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GetLastNodeInsert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A59D3-092A-45F4-8785-E34945819805}"/>
              </a:ext>
            </a:extLst>
          </p:cNvPr>
          <p:cNvSpPr/>
          <p:nvPr/>
        </p:nvSpPr>
        <p:spPr>
          <a:xfrm>
            <a:off x="495300" y="2027534"/>
            <a:ext cx="1106805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provided on the assignment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Opposite of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GetLastNodeRemove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635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E6DC7-4EA3-4ABC-9794-00F344CE41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54d5fed8-76f5-4e8f-9889-73f9666a3c6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UJ</vt:lpstr>
      <vt:lpstr>Computer Science 3A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Dustin van der Haar</cp:lastModifiedBy>
  <cp:revision>183</cp:revision>
  <dcterms:created xsi:type="dcterms:W3CDTF">2016-08-29T16:05:45Z</dcterms:created>
  <dcterms:modified xsi:type="dcterms:W3CDTF">2021-04-12T08:42:36Z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0x010100D5BC57F166C9754B91CD85089D67B371</vt:lpwstr>
  </property>
  <property fmtid="{D5CDD505-2E9C-101B-9397-08002B2CF9AE}" pid="3" name="_dlc_DocIdItemGuid">
    <vt:lpwstr>446716d7-540a-4505-8cfc-ef7a779e7d02</vt:lpwstr>
  </property>
</Properties>
</file>