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2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2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5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0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95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34B1-3186-4652-94AD-A9DAC0CB2D8B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C106-F2DD-44A3-8F6C-8EAC9CCB2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6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для </a:t>
            </a:r>
            <a:r>
              <a:rPr lang="ru-RU" dirty="0"/>
              <a:t>А</a:t>
            </a:r>
            <a:r>
              <a:rPr lang="ru-RU" dirty="0" smtClean="0"/>
              <a:t>лисы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Печатный тренажер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21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Пользователю показываются слова, которые нужно написать как можно быстрее</a:t>
            </a:r>
          </a:p>
          <a:p>
            <a:r>
              <a:rPr lang="ru-RU" dirty="0" smtClean="0"/>
              <a:t>Очки, зависят от скорости ответа и стрика правильных ответов</a:t>
            </a:r>
          </a:p>
          <a:p>
            <a:r>
              <a:rPr lang="ru-RU" dirty="0" smtClean="0"/>
              <a:t>Можно увидеть топ игроков</a:t>
            </a:r>
          </a:p>
          <a:p>
            <a:r>
              <a:rPr lang="ru-RU" dirty="0" smtClean="0"/>
              <a:t>Можно увидеть рекорд любого игрока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dirty="0" smtClean="0"/>
              <a:t>Facts and logic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Текст, слова из которого используются в навыке – «</a:t>
            </a:r>
            <a:r>
              <a:rPr lang="ru-RU" b="1" dirty="0" smtClean="0"/>
              <a:t>Путешествия Гулливера»</a:t>
            </a:r>
            <a:endParaRPr lang="ru-RU" dirty="0" smtClean="0"/>
          </a:p>
          <a:p>
            <a:r>
              <a:rPr lang="ru-RU" b="1" dirty="0" smtClean="0"/>
              <a:t>Время на ответ вычисляется функцией </a:t>
            </a:r>
            <a:r>
              <a:rPr lang="en-US" b="1" dirty="0" smtClean="0"/>
              <a:t>y = x/2.4 + 4</a:t>
            </a:r>
            <a:endParaRPr lang="ru-RU" b="1" dirty="0" smtClean="0"/>
          </a:p>
          <a:p>
            <a:r>
              <a:rPr lang="ru-RU" b="1" dirty="0" smtClean="0"/>
              <a:t>Все</a:t>
            </a:r>
            <a:endParaRPr lang="en-US" b="1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030843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Навык для Алисы</vt:lpstr>
      <vt:lpstr>Суть</vt:lpstr>
      <vt:lpstr>Facts and logic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для Алисы</dc:title>
  <dc:creator>ladm</dc:creator>
  <cp:lastModifiedBy>ladm</cp:lastModifiedBy>
  <cp:revision>1</cp:revision>
  <dcterms:created xsi:type="dcterms:W3CDTF">2019-04-30T16:20:26Z</dcterms:created>
  <dcterms:modified xsi:type="dcterms:W3CDTF">2019-04-30T16:20:36Z</dcterms:modified>
</cp:coreProperties>
</file>