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737" r:id="rId2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C235-C39A-43A3-A70D-750AD0B2E7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37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C235-C39A-43A3-A70D-750AD0B2E7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49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C235-C39A-43A3-A70D-750AD0B2E7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653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C16C235-C39A-43A3-A70D-750AD0B2E7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904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C235-C39A-43A3-A70D-750AD0B2E7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709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16C235-C39A-43A3-A70D-750AD0B2E7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029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C16C235-C39A-43A3-A70D-750AD0B2E7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216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C16C235-C39A-43A3-A70D-750AD0B2E7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616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C235-C39A-43A3-A70D-750AD0B2E7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5314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C235-C39A-43A3-A70D-750AD0B2E7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6251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C235-C39A-43A3-A70D-750AD0B2E7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1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C235-C39A-43A3-A70D-750AD0B2E7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7843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16C235-C39A-43A3-A70D-750AD0B2E7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305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16C235-C39A-43A3-A70D-750AD0B2E7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407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16C235-C39A-43A3-A70D-750AD0B2E75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69396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16C235-C39A-43A3-A70D-750AD0B2E7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5496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16C235-C39A-43A3-A70D-750AD0B2E755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0001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16C235-C39A-43A3-A70D-750AD0B2E7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0269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C235-C39A-43A3-A70D-750AD0B2E7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7917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C235-C39A-43A3-A70D-750AD0B2E7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36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C235-C39A-43A3-A70D-750AD0B2E7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05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C235-C39A-43A3-A70D-750AD0B2E7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32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C235-C39A-43A3-A70D-750AD0B2E75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23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C235-C39A-43A3-A70D-750AD0B2E755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4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C235-C39A-43A3-A70D-750AD0B2E7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01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C235-C39A-43A3-A70D-750AD0B2E7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8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E42-9B89-42CE-86D8-443A1469993A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C235-C39A-43A3-A70D-750AD0B2E7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56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BB7E42-9B89-42CE-86D8-443A1469993A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6C235-C39A-43A3-A70D-750AD0B2E7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37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B7E42-9B89-42CE-86D8-443A1469993A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C16C235-C39A-43A3-A70D-750AD0B2E7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8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51264" y="2078181"/>
            <a:ext cx="9144000" cy="1462954"/>
          </a:xfrm>
        </p:spPr>
        <p:txBody>
          <a:bodyPr>
            <a:normAutofit/>
          </a:bodyPr>
          <a:lstStyle/>
          <a:p>
            <a:r>
              <a:rPr lang="en-US" dirty="0" smtClean="0"/>
              <a:t>Battle of Medieval Journey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089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Пошаговая </a:t>
            </a:r>
            <a:r>
              <a:rPr lang="ru-RU" dirty="0" err="1" smtClean="0"/>
              <a:t>мультиплеер</a:t>
            </a:r>
            <a:r>
              <a:rPr lang="ru-RU" dirty="0"/>
              <a:t> </a:t>
            </a:r>
            <a:r>
              <a:rPr lang="ru-RU" dirty="0" smtClean="0"/>
              <a:t>стратегия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У каждого игрока имеется замок, который ему необходимо защищать</a:t>
            </a:r>
          </a:p>
          <a:p>
            <a:pPr marL="0" indent="0">
              <a:buNone/>
            </a:pPr>
            <a:r>
              <a:rPr lang="ru-RU" dirty="0" smtClean="0"/>
              <a:t>После падения замка игрок проигрывает</a:t>
            </a:r>
          </a:p>
          <a:p>
            <a:pPr marL="0" indent="0">
              <a:buNone/>
            </a:pPr>
            <a:r>
              <a:rPr lang="ru-RU" dirty="0"/>
              <a:t>Каждый ход игрок делает любое количество движений своими </a:t>
            </a:r>
            <a:r>
              <a:rPr lang="ru-RU" dirty="0" smtClean="0"/>
              <a:t>юнитами</a:t>
            </a:r>
          </a:p>
          <a:p>
            <a:pPr marL="0" indent="0">
              <a:buNone/>
            </a:pPr>
            <a:r>
              <a:rPr lang="ru-RU" dirty="0" smtClean="0"/>
              <a:t>Все юниты имеют разные характеристики и </a:t>
            </a:r>
            <a:r>
              <a:rPr lang="ru-RU" b="1" dirty="0" smtClean="0"/>
              <a:t>бонусы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-Медик лечит всех союзных юнитов в радиусе 2х клеток на 10 </a:t>
            </a:r>
            <a:r>
              <a:rPr lang="ru-RU" dirty="0" err="1" smtClean="0"/>
              <a:t>хп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-Фермер дает союзным юнитам 1 ОП в начале хода в радиусе 2х </a:t>
            </a:r>
            <a:r>
              <a:rPr lang="ru-RU" dirty="0" err="1" smtClean="0"/>
              <a:t>кл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-</a:t>
            </a:r>
            <a:r>
              <a:rPr lang="ru-RU" dirty="0" err="1" smtClean="0"/>
              <a:t>Моралер</a:t>
            </a:r>
            <a:r>
              <a:rPr lang="ru-RU" dirty="0" smtClean="0"/>
              <a:t> дает </a:t>
            </a:r>
            <a:r>
              <a:rPr lang="ru-RU" dirty="0" err="1" smtClean="0"/>
              <a:t>доп</a:t>
            </a:r>
            <a:r>
              <a:rPr lang="ru-RU" dirty="0" smtClean="0"/>
              <a:t> урон (15) союзным </a:t>
            </a:r>
            <a:r>
              <a:rPr lang="ru-RU" dirty="0" err="1" smtClean="0"/>
              <a:t>юниитам</a:t>
            </a:r>
            <a:r>
              <a:rPr lang="ru-RU" dirty="0" smtClean="0"/>
              <a:t> в радиусе 2х клеток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-Катапульты имеют повышенный урон по замку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-</a:t>
            </a:r>
            <a:r>
              <a:rPr lang="ru-RU" dirty="0" err="1" smtClean="0"/>
              <a:t>Ассасин</a:t>
            </a:r>
            <a:r>
              <a:rPr lang="ru-RU" dirty="0" smtClean="0"/>
              <a:t> наносит </a:t>
            </a:r>
            <a:r>
              <a:rPr lang="ru-RU" dirty="0" err="1" smtClean="0"/>
              <a:t>доп</a:t>
            </a:r>
            <a:r>
              <a:rPr lang="ru-RU" dirty="0" smtClean="0"/>
              <a:t> урон по Медику, Фермеру и </a:t>
            </a:r>
            <a:r>
              <a:rPr lang="ru-RU" dirty="0" err="1" smtClean="0"/>
              <a:t>Моралеру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-Лучник может атаковать соперника издалека.</a:t>
            </a:r>
          </a:p>
          <a:p>
            <a:pPr marL="0" indent="0">
              <a:buNone/>
            </a:pPr>
            <a:r>
              <a:rPr lang="ru-RU" dirty="0"/>
              <a:t>	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2723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Нынешняя версия - наработка.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 err="1" smtClean="0"/>
              <a:t>будующем</a:t>
            </a:r>
            <a:r>
              <a:rPr lang="ru-RU" dirty="0" smtClean="0"/>
              <a:t> планируется ввести множество новых механик и изменить </a:t>
            </a:r>
            <a:r>
              <a:rPr lang="ru-RU" dirty="0" err="1" smtClean="0"/>
              <a:t>геймплей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Текстуры сделаны своими руками, но могут быть переработаны позже</a:t>
            </a:r>
          </a:p>
          <a:p>
            <a:r>
              <a:rPr lang="ru-RU" dirty="0" smtClean="0"/>
              <a:t>Также планируется разработка звуковой составляющей.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377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TM02900743[[fn=Природа]]</Template>
  <TotalTime>48</TotalTime>
  <Words>70</Words>
  <Application>Microsoft Office PowerPoint</Application>
  <PresentationFormat>Широкоэкранный</PresentationFormat>
  <Paragraphs>17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Легкий дым</vt:lpstr>
      <vt:lpstr>Battle of Medieval Journey</vt:lpstr>
      <vt:lpstr>Пошаговая мультиплеер стратегия</vt:lpstr>
      <vt:lpstr>Нынешняя версия - наработка.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Medieval Journey</dc:title>
  <dc:creator>ladm</dc:creator>
  <cp:lastModifiedBy>ladm</cp:lastModifiedBy>
  <cp:revision>9</cp:revision>
  <dcterms:created xsi:type="dcterms:W3CDTF">2019-02-09T06:03:13Z</dcterms:created>
  <dcterms:modified xsi:type="dcterms:W3CDTF">2019-02-09T06:51:26Z</dcterms:modified>
</cp:coreProperties>
</file>