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23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04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865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90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770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602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21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861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9531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162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01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2784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9305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04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56939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5549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2000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5026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7791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3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805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83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2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74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40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18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35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63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7E42-9B89-42CE-86D8-443A1469993A}" type="datetimeFigureOut">
              <a:rPr lang="ru-RU" smtClean="0"/>
              <a:pPr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16C235-C39A-43A3-A70D-750AD0B2E7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28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1264" y="2078181"/>
            <a:ext cx="9144000" cy="14629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Medieval Journey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08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Пошаговаястратегия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 каждого игрока имеется </a:t>
            </a:r>
            <a:r>
              <a:rPr lang="ru-RU" b="1" dirty="0" smtClean="0"/>
              <a:t>замок</a:t>
            </a:r>
            <a:r>
              <a:rPr lang="ru-RU" dirty="0" smtClean="0"/>
              <a:t>, который ему необходимо защищать</a:t>
            </a:r>
          </a:p>
          <a:p>
            <a:pPr marL="0" indent="0">
              <a:buNone/>
            </a:pPr>
            <a:r>
              <a:rPr lang="ru-RU" dirty="0" smtClean="0"/>
              <a:t>После падения замка игрок </a:t>
            </a:r>
            <a:r>
              <a:rPr lang="ru-RU" b="1" dirty="0" smtClean="0"/>
              <a:t>проигрывает</a:t>
            </a:r>
          </a:p>
          <a:p>
            <a:pPr marL="0" indent="0">
              <a:buNone/>
            </a:pPr>
            <a:r>
              <a:rPr lang="ru-RU" dirty="0"/>
              <a:t>Каждый ход игрок делает любое количество движений своими </a:t>
            </a:r>
            <a:r>
              <a:rPr lang="ru-RU" dirty="0" smtClean="0"/>
              <a:t>юнитами</a:t>
            </a:r>
          </a:p>
          <a:p>
            <a:pPr marL="0" indent="0">
              <a:buNone/>
            </a:pPr>
            <a:r>
              <a:rPr lang="ru-RU" dirty="0" smtClean="0"/>
              <a:t>Все юниты имеют разные </a:t>
            </a:r>
            <a:r>
              <a:rPr lang="ru-RU" b="1" dirty="0" smtClean="0"/>
              <a:t>характеристики</a:t>
            </a:r>
            <a:r>
              <a:rPr lang="ru-RU" dirty="0" smtClean="0"/>
              <a:t> и </a:t>
            </a:r>
            <a:r>
              <a:rPr lang="ru-RU" b="1" dirty="0" smtClean="0"/>
              <a:t>бонусы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ru-RU" b="1" dirty="0" smtClean="0"/>
              <a:t>Медик</a:t>
            </a:r>
            <a:r>
              <a:rPr lang="ru-RU" dirty="0" smtClean="0"/>
              <a:t> лечит всех союзных юнитов в радиусе </a:t>
            </a:r>
            <a:r>
              <a:rPr lang="ru-RU" b="1" dirty="0" smtClean="0"/>
              <a:t>2</a:t>
            </a:r>
            <a:r>
              <a:rPr lang="ru-RU" dirty="0" smtClean="0"/>
              <a:t> </a:t>
            </a:r>
            <a:r>
              <a:rPr lang="ru-RU" dirty="0" smtClean="0"/>
              <a:t>клеток на </a:t>
            </a:r>
            <a:r>
              <a:rPr lang="ru-RU" b="1" dirty="0" smtClean="0"/>
              <a:t>10 </a:t>
            </a:r>
            <a:r>
              <a:rPr lang="ru-RU" b="1" dirty="0" err="1" smtClean="0"/>
              <a:t>хп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ru-RU" b="1" dirty="0" smtClean="0"/>
              <a:t>Фермер</a:t>
            </a:r>
            <a:r>
              <a:rPr lang="ru-RU" dirty="0" smtClean="0"/>
              <a:t> дает союзным юнитам </a:t>
            </a:r>
            <a:r>
              <a:rPr lang="ru-RU" b="1" dirty="0" smtClean="0"/>
              <a:t>1</a:t>
            </a:r>
            <a:r>
              <a:rPr lang="ru-RU" dirty="0" smtClean="0"/>
              <a:t> </a:t>
            </a:r>
            <a:r>
              <a:rPr lang="ru-RU" b="1" dirty="0" smtClean="0"/>
              <a:t>ОП</a:t>
            </a:r>
            <a:r>
              <a:rPr lang="ru-RU" dirty="0" smtClean="0"/>
              <a:t> в начале хода в радиусе </a:t>
            </a:r>
            <a:r>
              <a:rPr lang="ru-RU" b="1" dirty="0" smtClean="0"/>
              <a:t>2</a:t>
            </a:r>
            <a:r>
              <a:rPr lang="ru-RU" dirty="0" smtClean="0"/>
              <a:t> клеток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-</a:t>
            </a:r>
            <a:r>
              <a:rPr lang="ru-RU" b="1" dirty="0" err="1" smtClean="0"/>
              <a:t>Моралер</a:t>
            </a:r>
            <a:r>
              <a:rPr lang="ru-RU" dirty="0" smtClean="0"/>
              <a:t> дает </a:t>
            </a:r>
            <a:r>
              <a:rPr lang="ru-RU" b="1" dirty="0" err="1" smtClean="0"/>
              <a:t>доп</a:t>
            </a:r>
            <a:r>
              <a:rPr lang="ru-RU" b="1" dirty="0" smtClean="0"/>
              <a:t> урон (15) </a:t>
            </a:r>
            <a:r>
              <a:rPr lang="ru-RU" dirty="0" smtClean="0"/>
              <a:t>союзным </a:t>
            </a:r>
            <a:r>
              <a:rPr lang="ru-RU" dirty="0" err="1" smtClean="0"/>
              <a:t>юниитам</a:t>
            </a:r>
            <a:r>
              <a:rPr lang="ru-RU" dirty="0" smtClean="0"/>
              <a:t> в радиусе </a:t>
            </a:r>
            <a:r>
              <a:rPr lang="ru-RU" b="1" dirty="0" smtClean="0"/>
              <a:t>2</a:t>
            </a:r>
            <a:r>
              <a:rPr lang="ru-RU" dirty="0" smtClean="0"/>
              <a:t> </a:t>
            </a:r>
            <a:r>
              <a:rPr lang="ru-RU" dirty="0" smtClean="0"/>
              <a:t>клеток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ru-RU" b="1" dirty="0" smtClean="0"/>
              <a:t>Катапульты</a:t>
            </a:r>
            <a:r>
              <a:rPr lang="ru-RU" dirty="0" smtClean="0"/>
              <a:t> имеют повышенный </a:t>
            </a:r>
            <a:r>
              <a:rPr lang="ru-RU" smtClean="0"/>
              <a:t>урон </a:t>
            </a:r>
            <a:r>
              <a:rPr lang="ru-RU" smtClean="0"/>
              <a:t>(20) </a:t>
            </a:r>
            <a:r>
              <a:rPr lang="ru-RU" smtClean="0"/>
              <a:t>по </a:t>
            </a:r>
            <a:r>
              <a:rPr lang="ru-RU" dirty="0" smtClean="0"/>
              <a:t>замку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ru-RU" b="1" dirty="0" err="1" smtClean="0"/>
              <a:t>Ассасин</a:t>
            </a:r>
            <a:r>
              <a:rPr lang="ru-RU" dirty="0" smtClean="0"/>
              <a:t> наносит </a:t>
            </a:r>
            <a:r>
              <a:rPr lang="ru-RU" dirty="0" err="1" smtClean="0"/>
              <a:t>доп</a:t>
            </a:r>
            <a:r>
              <a:rPr lang="ru-RU" dirty="0" smtClean="0"/>
              <a:t> урон по Медику, Фермеру и </a:t>
            </a:r>
            <a:r>
              <a:rPr lang="ru-RU" dirty="0" err="1" smtClean="0"/>
              <a:t>Моралеру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-</a:t>
            </a:r>
            <a:r>
              <a:rPr lang="ru-RU" b="1" dirty="0" smtClean="0"/>
              <a:t>Лучник</a:t>
            </a:r>
            <a:r>
              <a:rPr lang="ru-RU" dirty="0" smtClean="0"/>
              <a:t> может атаковать соперника издалека.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6272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Нынешняя версия - наработка.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будующем</a:t>
            </a:r>
            <a:r>
              <a:rPr lang="ru-RU" dirty="0" smtClean="0"/>
              <a:t> планируется ввести множество новых механик и изменить </a:t>
            </a:r>
            <a:r>
              <a:rPr lang="ru-RU" dirty="0" err="1" smtClean="0"/>
              <a:t>геймплей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Текстуры сделаны своими руками, но могут быть переработаны позже</a:t>
            </a:r>
          </a:p>
          <a:p>
            <a:r>
              <a:rPr lang="ru-RU" dirty="0" smtClean="0"/>
              <a:t>Также планируется разработка звуковой составляющей.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637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60</TotalTime>
  <Words>68</Words>
  <Application>Microsoft Office PowerPoint</Application>
  <PresentationFormat>Произвольный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HDOfficeLightV0</vt:lpstr>
      <vt:lpstr>Легкий дым</vt:lpstr>
      <vt:lpstr>Battle of Medieval Journey</vt:lpstr>
      <vt:lpstr>Пошаговаястратегия</vt:lpstr>
      <vt:lpstr>Нынешняя версия - наработка.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Medieval Journey</dc:title>
  <dc:creator>ladm</dc:creator>
  <cp:lastModifiedBy>DANSokol</cp:lastModifiedBy>
  <cp:revision>10</cp:revision>
  <dcterms:created xsi:type="dcterms:W3CDTF">2019-02-09T06:03:13Z</dcterms:created>
  <dcterms:modified xsi:type="dcterms:W3CDTF">2019-02-09T07:58:31Z</dcterms:modified>
</cp:coreProperties>
</file>