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656E9-62A9-4394-9F13-098EBE5E5B10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B87CC-B9D8-4678-BD6E-AF8FD00B1E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078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656E9-62A9-4394-9F13-098EBE5E5B10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B87CC-B9D8-4678-BD6E-AF8FD00B1E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75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656E9-62A9-4394-9F13-098EBE5E5B10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B87CC-B9D8-4678-BD6E-AF8FD00B1E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700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656E9-62A9-4394-9F13-098EBE5E5B10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B87CC-B9D8-4678-BD6E-AF8FD00B1E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05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656E9-62A9-4394-9F13-098EBE5E5B10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B87CC-B9D8-4678-BD6E-AF8FD00B1E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499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656E9-62A9-4394-9F13-098EBE5E5B10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B87CC-B9D8-4678-BD6E-AF8FD00B1E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663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656E9-62A9-4394-9F13-098EBE5E5B10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B87CC-B9D8-4678-BD6E-AF8FD00B1E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01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656E9-62A9-4394-9F13-098EBE5E5B10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B87CC-B9D8-4678-BD6E-AF8FD00B1E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615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656E9-62A9-4394-9F13-098EBE5E5B10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B87CC-B9D8-4678-BD6E-AF8FD00B1E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94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656E9-62A9-4394-9F13-098EBE5E5B10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B87CC-B9D8-4678-BD6E-AF8FD00B1E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114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656E9-62A9-4394-9F13-098EBE5E5B10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B87CC-B9D8-4678-BD6E-AF8FD00B1E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920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656E9-62A9-4394-9F13-098EBE5E5B10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B87CC-B9D8-4678-BD6E-AF8FD00B1E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266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project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9720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Весь проект – это малобюджетная социальная сеть с минимальным количеством возможностей.</a:t>
            </a:r>
          </a:p>
          <a:p>
            <a:pPr marL="0" indent="0">
              <a:buNone/>
            </a:pPr>
            <a:r>
              <a:rPr lang="ru-RU" dirty="0" smtClean="0"/>
              <a:t>В теории им даже можно пользоваться и он может представлять некоторую полезность.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4478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Создание профиля и возможность авторизации</a:t>
            </a:r>
          </a:p>
          <a:p>
            <a:r>
              <a:rPr lang="ru-RU" dirty="0" smtClean="0"/>
              <a:t>Добавление новостей на свою стену</a:t>
            </a:r>
          </a:p>
          <a:p>
            <a:r>
              <a:rPr lang="ru-RU" dirty="0" smtClean="0"/>
              <a:t>Удаление ранее добавленных новостей</a:t>
            </a:r>
          </a:p>
          <a:p>
            <a:r>
              <a:rPr lang="ru-RU" dirty="0" smtClean="0"/>
              <a:t>Лайки на новости</a:t>
            </a:r>
          </a:p>
          <a:p>
            <a:r>
              <a:rPr lang="ru-RU" dirty="0" smtClean="0"/>
              <a:t>Друзья</a:t>
            </a:r>
          </a:p>
          <a:p>
            <a:r>
              <a:rPr lang="ru-RU" dirty="0" smtClean="0"/>
              <a:t>Система сообщений</a:t>
            </a:r>
          </a:p>
          <a:p>
            <a:r>
              <a:rPr lang="ru-RU" dirty="0" smtClean="0"/>
              <a:t>Индикатор новых сообщений (через раз)</a:t>
            </a:r>
          </a:p>
          <a:p>
            <a:r>
              <a:rPr lang="ru-RU" dirty="0" smtClean="0"/>
              <a:t>Навигация при помощи </a:t>
            </a:r>
            <a:r>
              <a:rPr lang="en-US" dirty="0" err="1" smtClean="0"/>
              <a:t>NavBar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932429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Редактирование новостей</a:t>
            </a:r>
          </a:p>
          <a:p>
            <a:r>
              <a:rPr lang="ru-RU" dirty="0" smtClean="0"/>
              <a:t>Поддержка не только текстовой информации</a:t>
            </a:r>
          </a:p>
          <a:p>
            <a:r>
              <a:rPr lang="ru-RU" dirty="0" smtClean="0"/>
              <a:t>Адекватность обновления страницы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53331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73</Words>
  <Application>Microsoft Office PowerPoint</Application>
  <PresentationFormat>Широкоэкранный</PresentationFormat>
  <Paragraphs>18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Web project</vt:lpstr>
      <vt:lpstr>идея</vt:lpstr>
      <vt:lpstr>Функционал</vt:lpstr>
      <vt:lpstr>Возможности развития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project</dc:title>
  <dc:creator>ladm</dc:creator>
  <cp:lastModifiedBy>ladm</cp:lastModifiedBy>
  <cp:revision>1</cp:revision>
  <dcterms:created xsi:type="dcterms:W3CDTF">2019-03-19T16:22:44Z</dcterms:created>
  <dcterms:modified xsi:type="dcterms:W3CDTF">2019-03-19T16:42:26Z</dcterms:modified>
</cp:coreProperties>
</file>