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60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8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7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5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2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5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9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0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0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1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78F0-C80B-4E91-B7E2-8196558DE11E}" type="datetimeFigureOut">
              <a:rPr lang="es-MX" smtClean="0"/>
              <a:t>01/10/2020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A802-4A0F-44CD-A598-32D571BDD7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397812" y="1718544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Habitación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 rot="10800000" flipV="1">
            <a:off x="555099" y="1421902"/>
            <a:ext cx="1512168" cy="666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Empleado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236296" y="458796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Clientes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19872" y="4149080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Alquiler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7" idx="0"/>
            <a:endCxn id="4" idx="2"/>
          </p:cNvCxnSpPr>
          <p:nvPr/>
        </p:nvCxnSpPr>
        <p:spPr>
          <a:xfrm flipH="1" flipV="1">
            <a:off x="4153896" y="2222600"/>
            <a:ext cx="22060" cy="1926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55099" y="3176974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Recepcionista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>
            <a:stCxn id="5" idx="2"/>
            <a:endCxn id="16" idx="0"/>
          </p:cNvCxnSpPr>
          <p:nvPr/>
        </p:nvCxnSpPr>
        <p:spPr>
          <a:xfrm>
            <a:off x="1311183" y="2088226"/>
            <a:ext cx="0" cy="1088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95536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HOTELES</a:t>
            </a:r>
            <a:endParaRPr lang="es-MX" dirty="0"/>
          </a:p>
        </p:txBody>
      </p:sp>
      <p:cxnSp>
        <p:nvCxnSpPr>
          <p:cNvPr id="29" name="28 Conector angular"/>
          <p:cNvCxnSpPr>
            <a:stCxn id="16" idx="2"/>
            <a:endCxn id="7" idx="1"/>
          </p:cNvCxnSpPr>
          <p:nvPr/>
        </p:nvCxnSpPr>
        <p:spPr>
          <a:xfrm rot="16200000" flipH="1">
            <a:off x="2005488" y="2986724"/>
            <a:ext cx="720078" cy="21086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6" idx="2"/>
            <a:endCxn id="7" idx="3"/>
          </p:cNvCxnSpPr>
          <p:nvPr/>
        </p:nvCxnSpPr>
        <p:spPr>
          <a:xfrm rot="5400000" flipH="1">
            <a:off x="6116755" y="3216393"/>
            <a:ext cx="690910" cy="3060340"/>
          </a:xfrm>
          <a:prstGeom prst="bentConnector4">
            <a:avLst>
              <a:gd name="adj1" fmla="val -33087"/>
              <a:gd name="adj2" fmla="val 623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6462210" y="1295244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Tipo de habitación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4" name="43 Conector angular"/>
          <p:cNvCxnSpPr>
            <a:stCxn id="42" idx="2"/>
            <a:endCxn id="4" idx="3"/>
          </p:cNvCxnSpPr>
          <p:nvPr/>
        </p:nvCxnSpPr>
        <p:spPr>
          <a:xfrm rot="5400000">
            <a:off x="5978501" y="730779"/>
            <a:ext cx="171272" cy="2308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</cp:revision>
  <dcterms:created xsi:type="dcterms:W3CDTF">2020-10-01T22:14:16Z</dcterms:created>
  <dcterms:modified xsi:type="dcterms:W3CDTF">2020-10-01T23:22:15Z</dcterms:modified>
</cp:coreProperties>
</file>