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760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78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73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51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25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58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8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91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0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0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18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78F0-C80B-4E91-B7E2-8196558DE11E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136033" y="781977"/>
            <a:ext cx="18417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Habitación</a:t>
            </a:r>
            <a:endParaRPr lang="es-MX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 rot="10800000" flipV="1">
            <a:off x="391669" y="622651"/>
            <a:ext cx="2001988" cy="4947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Empleado</a:t>
            </a:r>
            <a:endParaRPr lang="es-MX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451181" y="4786222"/>
            <a:ext cx="197785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Clientes</a:t>
            </a:r>
            <a:endParaRPr lang="es-MX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03848" y="4149080"/>
            <a:ext cx="17061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Alquiler</a:t>
            </a:r>
            <a:endParaRPr lang="es-MX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7" idx="0"/>
            <a:endCxn id="39" idx="2"/>
          </p:cNvCxnSpPr>
          <p:nvPr/>
        </p:nvCxnSpPr>
        <p:spPr>
          <a:xfrm flipV="1">
            <a:off x="4056914" y="2299745"/>
            <a:ext cx="1" cy="1849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400358" y="2955345"/>
            <a:ext cx="199329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Recepcionista</a:t>
            </a:r>
            <a:endParaRPr lang="es-MX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3" name="22 Conector recto de flecha"/>
          <p:cNvCxnSpPr>
            <a:stCxn id="11" idx="2"/>
            <a:endCxn id="16" idx="0"/>
          </p:cNvCxnSpPr>
          <p:nvPr/>
        </p:nvCxnSpPr>
        <p:spPr>
          <a:xfrm>
            <a:off x="1390812" y="2133078"/>
            <a:ext cx="6196" cy="8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95536" y="2606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HOTELES</a:t>
            </a:r>
            <a:endParaRPr lang="es-MX" dirty="0"/>
          </a:p>
        </p:txBody>
      </p:sp>
      <p:cxnSp>
        <p:nvCxnSpPr>
          <p:cNvPr id="33" name="32 Conector angular"/>
          <p:cNvCxnSpPr>
            <a:stCxn id="6" idx="1"/>
            <a:endCxn id="7" idx="3"/>
          </p:cNvCxnSpPr>
          <p:nvPr/>
        </p:nvCxnSpPr>
        <p:spPr>
          <a:xfrm rot="10800000">
            <a:off x="4909981" y="4401108"/>
            <a:ext cx="1541201" cy="6371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"/>
          <p:cNvSpPr/>
          <p:nvPr/>
        </p:nvSpPr>
        <p:spPr>
          <a:xfrm>
            <a:off x="6451180" y="678501"/>
            <a:ext cx="19372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Tipo de habitación</a:t>
            </a:r>
            <a:endParaRPr lang="es-MX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4" name="43 Conector angular"/>
          <p:cNvCxnSpPr>
            <a:stCxn id="42" idx="1"/>
            <a:endCxn id="4" idx="3"/>
          </p:cNvCxnSpPr>
          <p:nvPr/>
        </p:nvCxnSpPr>
        <p:spPr>
          <a:xfrm rot="10800000" flipV="1">
            <a:off x="4977798" y="930529"/>
            <a:ext cx="1473383" cy="103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92789" y="1117415"/>
            <a:ext cx="19960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IDEmpleado (PK)</a:t>
            </a:r>
          </a:p>
          <a:p>
            <a:r>
              <a:rPr lang="es-MX" sz="1200" dirty="0" smtClean="0"/>
              <a:t>Nombre</a:t>
            </a:r>
          </a:p>
          <a:p>
            <a:r>
              <a:rPr lang="es-MX" sz="1200" dirty="0" smtClean="0"/>
              <a:t>Dirección</a:t>
            </a:r>
          </a:p>
          <a:p>
            <a:r>
              <a:rPr lang="es-MX" sz="1200" dirty="0" smtClean="0"/>
              <a:t>Teléfono</a:t>
            </a:r>
          </a:p>
          <a:p>
            <a:r>
              <a:rPr lang="es-MX" sz="1200" dirty="0" smtClean="0"/>
              <a:t>sueldo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91670" y="3459401"/>
            <a:ext cx="1997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IDRecepcionista</a:t>
            </a:r>
            <a:r>
              <a:rPr lang="es-MX" sz="1200" dirty="0"/>
              <a:t> </a:t>
            </a:r>
            <a:r>
              <a:rPr lang="es-MX" sz="1200" dirty="0" smtClean="0"/>
              <a:t>(PK)</a:t>
            </a:r>
          </a:p>
          <a:p>
            <a:r>
              <a:rPr lang="es-MX" sz="1200" dirty="0" smtClean="0"/>
              <a:t>IDEmpleado (FK)</a:t>
            </a:r>
          </a:p>
          <a:p>
            <a:r>
              <a:rPr lang="es-MX" sz="1200" dirty="0" smtClean="0"/>
              <a:t>Nombre</a:t>
            </a:r>
          </a:p>
          <a:p>
            <a:r>
              <a:rPr lang="es-MX" sz="1200" dirty="0" smtClean="0"/>
              <a:t>Estado</a:t>
            </a:r>
          </a:p>
          <a:p>
            <a:r>
              <a:rPr lang="es-MX" sz="1200" dirty="0" smtClean="0"/>
              <a:t>Teléfono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203849" y="4653136"/>
            <a:ext cx="170613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Precio</a:t>
            </a:r>
          </a:p>
          <a:p>
            <a:r>
              <a:rPr lang="es-MX" sz="1200" dirty="0" smtClean="0"/>
              <a:t>Hora de entrada</a:t>
            </a:r>
          </a:p>
          <a:p>
            <a:r>
              <a:rPr lang="es-MX" sz="1200" dirty="0" smtClean="0"/>
              <a:t>Hora de salida</a:t>
            </a:r>
          </a:p>
          <a:p>
            <a:r>
              <a:rPr lang="es-MX" sz="1200" dirty="0" smtClean="0"/>
              <a:t>Costo Total</a:t>
            </a:r>
          </a:p>
          <a:p>
            <a:r>
              <a:rPr lang="es-MX" sz="1200" dirty="0" smtClean="0"/>
              <a:t>Recepcionista (FK)</a:t>
            </a:r>
          </a:p>
          <a:p>
            <a:r>
              <a:rPr lang="es-MX" sz="1200" dirty="0" smtClean="0"/>
              <a:t>Cliente (FK)</a:t>
            </a:r>
          </a:p>
          <a:p>
            <a:r>
              <a:rPr lang="es-MX" sz="1200" dirty="0" smtClean="0"/>
              <a:t>Habitación (FK)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3136033" y="1284082"/>
            <a:ext cx="184176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IDHabitación (PK)</a:t>
            </a:r>
          </a:p>
          <a:p>
            <a:r>
              <a:rPr lang="es-MX" sz="1200" dirty="0" smtClean="0"/>
              <a:t>Numero de habitación</a:t>
            </a:r>
          </a:p>
          <a:p>
            <a:r>
              <a:rPr lang="es-MX" sz="1200" dirty="0" smtClean="0"/>
              <a:t>Estado</a:t>
            </a:r>
          </a:p>
          <a:p>
            <a:r>
              <a:rPr lang="es-MX" sz="1200" dirty="0" smtClean="0"/>
              <a:t>Costo</a:t>
            </a:r>
          </a:p>
          <a:p>
            <a:r>
              <a:rPr lang="es-MX" sz="1200" dirty="0" smtClean="0"/>
              <a:t>Tipo (FK)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6447555" y="1182557"/>
            <a:ext cx="19408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IDTipo (PK)</a:t>
            </a:r>
          </a:p>
          <a:p>
            <a:r>
              <a:rPr lang="es-MX" sz="1200" dirty="0" smtClean="0"/>
              <a:t>Nombre</a:t>
            </a:r>
          </a:p>
          <a:p>
            <a:r>
              <a:rPr lang="es-MX" sz="1200" dirty="0" smtClean="0"/>
              <a:t>Descripción</a:t>
            </a:r>
          </a:p>
        </p:txBody>
      </p:sp>
      <p:cxnSp>
        <p:nvCxnSpPr>
          <p:cNvPr id="46" name="45 Conector angular"/>
          <p:cNvCxnSpPr>
            <a:stCxn id="22" idx="2"/>
            <a:endCxn id="7" idx="1"/>
          </p:cNvCxnSpPr>
          <p:nvPr/>
        </p:nvCxnSpPr>
        <p:spPr>
          <a:xfrm rot="5400000" flipH="1" flipV="1">
            <a:off x="2260072" y="3531288"/>
            <a:ext cx="73956" cy="1813595"/>
          </a:xfrm>
          <a:prstGeom prst="bentConnector4">
            <a:avLst>
              <a:gd name="adj1" fmla="val -309103"/>
              <a:gd name="adj2" fmla="val 77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6455049" y="5282282"/>
            <a:ext cx="197398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IDCliente</a:t>
            </a:r>
            <a:r>
              <a:rPr lang="es-MX" sz="1200" dirty="0" smtClean="0"/>
              <a:t> (PK)</a:t>
            </a:r>
          </a:p>
          <a:p>
            <a:r>
              <a:rPr lang="es-MX" sz="1200" dirty="0" smtClean="0"/>
              <a:t>Nombre </a:t>
            </a:r>
          </a:p>
          <a:p>
            <a:r>
              <a:rPr lang="es-MX" sz="1200" dirty="0" smtClean="0"/>
              <a:t>Dirección </a:t>
            </a:r>
          </a:p>
          <a:p>
            <a:r>
              <a:rPr lang="es-MX" sz="1200" dirty="0" smtClean="0"/>
              <a:t>Documento</a:t>
            </a:r>
          </a:p>
          <a:p>
            <a:r>
              <a:rPr lang="es-MX" sz="1200" dirty="0" smtClean="0"/>
              <a:t>Teléfono</a:t>
            </a:r>
          </a:p>
          <a:p>
            <a:r>
              <a:rPr lang="es-MX" sz="1200" dirty="0" smtClean="0"/>
              <a:t>Nacionalidad (FK)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6456181" y="2564965"/>
            <a:ext cx="197785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Nacionalidad</a:t>
            </a:r>
            <a:endParaRPr lang="es-MX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6455049" y="3073688"/>
            <a:ext cx="19739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IDNacionalidad</a:t>
            </a:r>
            <a:endParaRPr lang="es-MX" sz="1200" dirty="0" smtClean="0"/>
          </a:p>
          <a:p>
            <a:r>
              <a:rPr lang="es-MX" sz="1200" dirty="0" smtClean="0"/>
              <a:t>País</a:t>
            </a:r>
          </a:p>
          <a:p>
            <a:r>
              <a:rPr lang="es-MX" sz="1200" dirty="0" smtClean="0"/>
              <a:t>Nacionalidad</a:t>
            </a:r>
          </a:p>
        </p:txBody>
      </p:sp>
      <p:cxnSp>
        <p:nvCxnSpPr>
          <p:cNvPr id="63" name="62 Conector recto de flecha"/>
          <p:cNvCxnSpPr>
            <a:stCxn id="62" idx="2"/>
            <a:endCxn id="6" idx="0"/>
          </p:cNvCxnSpPr>
          <p:nvPr/>
        </p:nvCxnSpPr>
        <p:spPr>
          <a:xfrm flipH="1">
            <a:off x="7440108" y="3720019"/>
            <a:ext cx="1934" cy="1066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</Words>
  <Application>Microsoft Office PowerPoint</Application>
  <PresentationFormat>Presentación en pantalla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7</cp:revision>
  <dcterms:created xsi:type="dcterms:W3CDTF">2020-10-01T22:14:16Z</dcterms:created>
  <dcterms:modified xsi:type="dcterms:W3CDTF">2020-10-22T19:55:23Z</dcterms:modified>
</cp:coreProperties>
</file>