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5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C59B-C0B2-438B-ACE9-E18DDA42B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E68E9-105E-47C3-8174-CD5EC291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DA27C-6591-485A-B511-BAA6A082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772-6781-4283-B691-4E317C97E10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A6EEC-7580-4593-8C23-85198C07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F6774-7580-40E7-87BD-ACB9942F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D173-3566-493F-906D-AC1E97F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EB6E-FDEE-4C05-AECE-ECF7BA55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CD7BB-384D-48B6-9693-BCDED9544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334D-4656-478A-AB57-7A2779D8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772-6781-4283-B691-4E317C97E10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7DAA2-68D4-4E74-91B7-857C810F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B8F1-58F9-446C-9382-1D7E059A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D173-3566-493F-906D-AC1E97F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1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5208C-E743-4FB4-AC0B-2575D0B2D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8EDAD-767B-41E9-9236-AFAB0957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45C2F-1E68-4719-9B81-6FA2CD0E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772-6781-4283-B691-4E317C97E10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DBC2-5B19-497D-8B90-7F461D69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DC26B-617E-4FEF-BBB0-45CF14E2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D173-3566-493F-906D-AC1E97F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3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F47B-A9FF-40DB-85F9-C59EBC89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ED3-7790-4AF9-B9F5-E44D8441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6B3F-92CD-4535-8B92-C85B2F26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772-6781-4283-B691-4E317C97E10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91B34-496B-41D3-A2C1-EFB37AEF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C73CD-982B-49FD-98C0-F9D0014A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D173-3566-493F-906D-AC1E97F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CC67-F120-4E83-A1DF-7D909F5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9FF7E-E98D-4121-8DE9-2558FF4AC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6751-183C-4754-84D5-25B731E5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772-6781-4283-B691-4E317C97E10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81FB0-FF81-4AC2-85F9-85BAF3FF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DA66F-7A85-4B76-9C1A-3D690DBD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D173-3566-493F-906D-AC1E97F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7239-09F5-4BE2-A2FE-9BC9ADBD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719D-A188-48B9-9DA6-501886C67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13606-990B-49AD-B938-E91CD3093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8F2F2-AB43-451B-91E3-B50E57DE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772-6781-4283-B691-4E317C97E10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354A5-0463-49DC-93EA-1A2932AC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CE9E3-84AD-4F82-99F0-4DE81B7B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D173-3566-493F-906D-AC1E97F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1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3F80-E465-4DA1-BBFB-6E88EF2A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FF86D-2794-40EA-8496-597B9D36D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91B89-0B40-4C51-BEE7-5923FC26D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96247-6774-43E3-965A-CB4D69A0F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8D46D-008B-48FD-8BAD-3FDACE8FA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35727-43A9-41A2-A21B-ADB9F434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772-6781-4283-B691-4E317C97E10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E5767-9F3A-4886-A3A9-35CDAB40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6C57E-39B4-403D-8B8F-5DDB9251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D173-3566-493F-906D-AC1E97F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82E0-FC96-45AF-BA10-24A46557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EB147-FEE9-4C22-B885-CC4FF166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772-6781-4283-B691-4E317C97E10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CE2B7-7E08-405F-A04B-E89311FE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CF2BC-655B-410B-9362-D31BEEA0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D173-3566-493F-906D-AC1E97F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6F223-3E98-42AF-9D1E-C02862FD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772-6781-4283-B691-4E317C97E10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F286A-A402-4B47-99C8-249D4684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798E2-E2F2-4245-A83C-D897826A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D173-3566-493F-906D-AC1E97F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A4AB-CFF8-4909-8284-9F66B2AF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68BF-A505-4DAB-A1FD-42493E92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D87B3-8321-42E1-B1E3-93DD60972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D8043-69A9-407D-AA4D-06940340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772-6781-4283-B691-4E317C97E10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3F07-15F3-4C99-9829-D48DD3F1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4736C-4E91-49BC-8007-7FD8401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D173-3566-493F-906D-AC1E97F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830E-23A5-4505-8D05-1329845C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8BA95-100F-4840-8A89-B7FDC1B01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0B84D-0CB2-482D-9203-772723B9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A242-D7F7-4394-9D94-97A32814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772-6781-4283-B691-4E317C97E10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426DB-2CC8-4AA6-A2CD-FE4FDD0A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AE7B5-B0F2-484F-B695-B84332F0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D173-3566-493F-906D-AC1E97F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7C2E1-F180-4968-892A-DE6D0D2A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F16B9-2523-4A94-BB80-D2F8C2A87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EFA00-7A95-4E0D-98DE-787C3E7FF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50772-6781-4283-B691-4E317C97E10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60E47-D43D-4E75-B8DA-0744B59B2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FEA91-0A12-44CE-B2DC-08D3D8CA4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1D173-3566-493F-906D-AC1E97F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F47AE-35D1-4FE8-BB78-B7EE68FDA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524" y="4081486"/>
            <a:ext cx="10464734" cy="1314159"/>
          </a:xfrm>
          <a:noFill/>
        </p:spPr>
        <p:txBody>
          <a:bodyPr>
            <a:normAutofit/>
          </a:bodyPr>
          <a:lstStyle/>
          <a:p>
            <a:endParaRPr lang="en-US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26EEF-9288-4F60-B027-C1B9AC89B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681" y="5567363"/>
            <a:ext cx="10512421" cy="557187"/>
          </a:xfrm>
          <a:noFill/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C31AB6B5-896D-4D18-B404-42BCA0F39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37" y="34973"/>
            <a:ext cx="6973908" cy="401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2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BE6E-1EFF-4A2B-B946-5E4EBEFB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C6567046-0420-4C95-AD97-473002F43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97" y="5406420"/>
            <a:ext cx="3046203" cy="1451580"/>
          </a:xfrm>
        </p:spPr>
      </p:pic>
    </p:spTree>
    <p:extLst>
      <p:ext uri="{BB962C8B-B14F-4D97-AF65-F5344CB8AC3E}">
        <p14:creationId xmlns:p14="http://schemas.microsoft.com/office/powerpoint/2010/main" val="13308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BE6E-1EFF-4A2B-B946-5E4EBEFB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C6567046-0420-4C95-AD97-473002F43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97" y="5406420"/>
            <a:ext cx="3046203" cy="1451580"/>
          </a:xfrm>
        </p:spPr>
      </p:pic>
    </p:spTree>
    <p:extLst>
      <p:ext uri="{BB962C8B-B14F-4D97-AF65-F5344CB8AC3E}">
        <p14:creationId xmlns:p14="http://schemas.microsoft.com/office/powerpoint/2010/main" val="306196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BE6E-1EFF-4A2B-B946-5E4EBEFB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C6567046-0420-4C95-AD97-473002F43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97" y="5406420"/>
            <a:ext cx="3046203" cy="1451580"/>
          </a:xfrm>
        </p:spPr>
      </p:pic>
    </p:spTree>
    <p:extLst>
      <p:ext uri="{BB962C8B-B14F-4D97-AF65-F5344CB8AC3E}">
        <p14:creationId xmlns:p14="http://schemas.microsoft.com/office/powerpoint/2010/main" val="316400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BE6E-1EFF-4A2B-B946-5E4EBEFB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C6567046-0420-4C95-AD97-473002F43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97" y="5406420"/>
            <a:ext cx="3046203" cy="1451580"/>
          </a:xfrm>
        </p:spPr>
      </p:pic>
    </p:spTree>
    <p:extLst>
      <p:ext uri="{BB962C8B-B14F-4D97-AF65-F5344CB8AC3E}">
        <p14:creationId xmlns:p14="http://schemas.microsoft.com/office/powerpoint/2010/main" val="191313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BE6E-1EFF-4A2B-B946-5E4EBEFB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C6567046-0420-4C95-AD97-473002F43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97" y="5406420"/>
            <a:ext cx="3046203" cy="1451580"/>
          </a:xfrm>
        </p:spPr>
      </p:pic>
    </p:spTree>
    <p:extLst>
      <p:ext uri="{BB962C8B-B14F-4D97-AF65-F5344CB8AC3E}">
        <p14:creationId xmlns:p14="http://schemas.microsoft.com/office/powerpoint/2010/main" val="197021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BE6E-1EFF-4A2B-B946-5E4EBEFB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C6567046-0420-4C95-AD97-473002F43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97" y="5406420"/>
            <a:ext cx="3046203" cy="1451580"/>
          </a:xfrm>
        </p:spPr>
      </p:pic>
    </p:spTree>
    <p:extLst>
      <p:ext uri="{BB962C8B-B14F-4D97-AF65-F5344CB8AC3E}">
        <p14:creationId xmlns:p14="http://schemas.microsoft.com/office/powerpoint/2010/main" val="130184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BE6E-1EFF-4A2B-B946-5E4EBEFB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C6567046-0420-4C95-AD97-473002F43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97" y="5406420"/>
            <a:ext cx="3046203" cy="1451580"/>
          </a:xfrm>
        </p:spPr>
      </p:pic>
    </p:spTree>
    <p:extLst>
      <p:ext uri="{BB962C8B-B14F-4D97-AF65-F5344CB8AC3E}">
        <p14:creationId xmlns:p14="http://schemas.microsoft.com/office/powerpoint/2010/main" val="289990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 Chen</dc:creator>
  <cp:lastModifiedBy>Chao Chen</cp:lastModifiedBy>
  <cp:revision>1</cp:revision>
  <dcterms:created xsi:type="dcterms:W3CDTF">2020-10-04T00:02:13Z</dcterms:created>
  <dcterms:modified xsi:type="dcterms:W3CDTF">2020-10-04T00:06:40Z</dcterms:modified>
</cp:coreProperties>
</file>