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2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000E-0C83-8E45-902A-A810E18F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CFC28-1FB8-9144-B1D7-8FA6D142B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6F07-81A8-EA4D-8A59-C70229AF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D290-ED38-B248-A7D4-9C5AA229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89F9-845E-FE48-8378-24E32BD0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BE57-D5ED-8045-BA4D-4287ED6A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4FC90-7BD7-AD4A-B330-47BAF7E57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4353-902F-D042-BBDE-A32D0631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CC2D-3275-3946-B832-B6A5A39B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3B88-BF37-0E4A-8ABF-3D8BE752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2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D3C46-F4E4-3847-AE67-444D04C45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A66E9-450F-C94C-BBE1-A96B09BF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7471-5598-2E4B-9399-8C4BC27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4B9F-1D16-024E-91E4-F7E8B7DC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7B2C1-E79C-894C-ADE9-F867924D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80AC-F5C5-8543-97F5-534C9D4E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8B29-D72F-B94F-85FC-D73E9DCC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8A84-52E4-4D4F-A34D-0126E5CF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9B3D-B12B-934B-8494-6D897666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2A16-9951-3E43-8EC2-D289E55E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4569-E261-304E-B0E9-258A6834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97E14-5EE8-A749-97D3-E0D0A90B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7358-F2CF-0A4C-861F-9C2876DC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B6B1-DDAF-034D-835B-D1F1A040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CEA5-18ED-1D44-91DC-CB783CD9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2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BE62-9838-B142-ADBA-C0168257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9956-42D7-D744-B945-9A6767431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64C15-E5E2-B448-88FA-501728FED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C118B-260B-AB4C-B17A-D21699CB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3208D-ABC3-FC4F-AAF0-09A19BA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3723-0742-F04D-A104-2783EC31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DC4B-D1CF-164A-830C-620CEF29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45AF1-742E-344E-A754-70D1C0C5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B8A60-E579-9F44-B877-4274C9D4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F1EE8-DF40-C84C-8D8F-3A077583C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09E87-55E0-A845-9570-F916EEA6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2B854-0BF3-E143-A4BB-BCC4BD53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F8FC6-2E87-1C44-85A1-21EA97EE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0E4B9-25C7-214D-B8A9-4544BDDB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6A64-4286-244A-A3DF-5C9610F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51B5A-3F10-9F4A-9877-6D1ED555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61E8E-2B6D-6344-A973-FC981400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2251C-57E4-9A4D-AD35-E42E4C59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84BF0-4A20-0442-9BD7-413828BB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2D9BD-4BE1-0B4F-AB19-B9871542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10C66-7138-014A-8E59-E9CF4E67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0C88-391B-4042-9A9E-C3FD13AB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FE5C-2B93-2146-AEC3-29D5C1D6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5CB4B-C833-E74B-9696-141A68B20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83D2E-1D5D-7041-9428-62AE0A4B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A45F0-CDE5-AB44-8DB9-A8685CCD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C1E1-4B2D-9C4D-ABC3-A6BB4ADC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9AFE-FBD2-FD48-B481-3D4BD3D2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72C13-3DAE-FE45-B080-BAA61FF02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544CA-6450-EA44-B353-9813F8E7D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F4E1-3049-0C4C-BF05-9C28BD97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D29D9-08D7-0A48-B0C8-70B6C719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E282-D4F2-9E42-BE97-1EC7AE97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38D52-64B3-CB45-9D8C-B59303F4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B5E6-97DB-E74C-A93D-0FA8BC959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3346-21A6-964D-A04E-F6381C171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4978-0DAB-4C40-9961-DE66AF2B5AA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E7B9-9B3A-2A4D-BF6B-8C9568EB4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FC9C-5333-D54F-A1E5-81A257D2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6EA9-B37D-084E-9CE0-48028054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jpg"/><Relationship Id="rId7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B49CC-2865-704F-895B-79B26F03C428}"/>
              </a:ext>
            </a:extLst>
          </p:cNvPr>
          <p:cNvSpPr txBox="1"/>
          <p:nvPr/>
        </p:nvSpPr>
        <p:spPr>
          <a:xfrm>
            <a:off x="1136073" y="277091"/>
            <a:ext cx="1133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Original 	   	              Original Histogram 		         Rotated 	  	  Rotated  Histogram</a:t>
            </a:r>
          </a:p>
        </p:txBody>
      </p:sp>
      <p:pic>
        <p:nvPicPr>
          <p:cNvPr id="10" name="Picture 9" descr="A close up of a busy city street&#10;&#10;Description automatically generated">
            <a:extLst>
              <a:ext uri="{FF2B5EF4-FFF2-40B4-BE49-F238E27FC236}">
                <a16:creationId xmlns:a16="http://schemas.microsoft.com/office/drawing/2014/main" id="{0AF4217E-584E-C346-8CD2-8F715CBF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3" y="3962400"/>
            <a:ext cx="2370667" cy="1778000"/>
          </a:xfrm>
          <a:prstGeom prst="rect">
            <a:avLst/>
          </a:prstGeom>
        </p:spPr>
      </p:pic>
      <p:pic>
        <p:nvPicPr>
          <p:cNvPr id="12" name="Picture 11" descr="A large tall tower with a cloudy sky&#10;&#10;Description automatically generated">
            <a:extLst>
              <a:ext uri="{FF2B5EF4-FFF2-40B4-BE49-F238E27FC236}">
                <a16:creationId xmlns:a16="http://schemas.microsoft.com/office/drawing/2014/main" id="{C2B09D95-0AF8-834A-81DC-6E2299B7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0426" y="1117600"/>
            <a:ext cx="1701800" cy="2269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823938-55F1-304E-89F3-5A02376E1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65" y="1058332"/>
            <a:ext cx="3403602" cy="2269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CE3F84-B906-BB41-9200-C17734D66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362" y="3894275"/>
            <a:ext cx="3171155" cy="21141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A41E40-B9CD-C443-A09E-309ABDF40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472" y="1183027"/>
            <a:ext cx="1657350" cy="2209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8B7E2C-4510-BF44-8877-66AAC97AC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0845" y="1117600"/>
            <a:ext cx="3171155" cy="21141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4D5F9E-C07D-7142-AB22-AE83C3244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221" y="3959703"/>
            <a:ext cx="2453288" cy="18399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D7CB57-5090-414D-BE62-CE79502FD0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3333" y="3794348"/>
            <a:ext cx="3171155" cy="21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0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ty street&#10;&#10;Description automatically generated">
            <a:extLst>
              <a:ext uri="{FF2B5EF4-FFF2-40B4-BE49-F238E27FC236}">
                <a16:creationId xmlns:a16="http://schemas.microsoft.com/office/drawing/2014/main" id="{3E8674EC-9C10-F548-B7C8-3031EB29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83" y="4097866"/>
            <a:ext cx="1676400" cy="2235200"/>
          </a:xfrm>
          <a:prstGeom prst="rect">
            <a:avLst/>
          </a:prstGeom>
        </p:spPr>
      </p:pic>
      <p:pic>
        <p:nvPicPr>
          <p:cNvPr id="5" name="Picture 4" descr="A picture containing building, outdoor, man, airplane&#10;&#10;Description automatically generated">
            <a:extLst>
              <a:ext uri="{FF2B5EF4-FFF2-40B4-BE49-F238E27FC236}">
                <a16:creationId xmlns:a16="http://schemas.microsoft.com/office/drawing/2014/main" id="{10EA8C1C-E267-4D4D-9899-5B12D779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3" y="1193800"/>
            <a:ext cx="1676400" cy="223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34AD2-FD75-0940-9243-3DEBFB62CEFE}"/>
              </a:ext>
            </a:extLst>
          </p:cNvPr>
          <p:cNvSpPr txBox="1"/>
          <p:nvPr/>
        </p:nvSpPr>
        <p:spPr>
          <a:xfrm>
            <a:off x="1136073" y="277091"/>
            <a:ext cx="1133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Original 	   	            Original Histogram 		        Rotated 	  	  Rotated  Histogram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248B5-F685-AB4F-B296-398BDAE8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700" y="1054100"/>
            <a:ext cx="3562350" cy="237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BEDE34-A122-8242-8C6A-184B7E8BE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969" y="3854642"/>
            <a:ext cx="3352800" cy="2235200"/>
          </a:xfrm>
          <a:prstGeom prst="rect">
            <a:avLst/>
          </a:prstGeom>
        </p:spPr>
      </p:pic>
      <p:pic>
        <p:nvPicPr>
          <p:cNvPr id="15" name="Picture 14" descr="A picture containing building, outdoor, man, airplane&#10;&#10;Description automatically generated">
            <a:extLst>
              <a:ext uri="{FF2B5EF4-FFF2-40B4-BE49-F238E27FC236}">
                <a16:creationId xmlns:a16="http://schemas.microsoft.com/office/drawing/2014/main" id="{BB350B8E-9923-F949-8FD3-1B76E127F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582" y="1193800"/>
            <a:ext cx="1676400" cy="2235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596B06-CBBC-CE46-934A-10F5526ABA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1817" y="1054100"/>
            <a:ext cx="3352800" cy="2235200"/>
          </a:xfrm>
          <a:prstGeom prst="rect">
            <a:avLst/>
          </a:prstGeom>
        </p:spPr>
      </p:pic>
      <p:pic>
        <p:nvPicPr>
          <p:cNvPr id="19" name="Picture 18" descr="A view of a city street&#10;&#10;Description automatically generated">
            <a:extLst>
              <a:ext uri="{FF2B5EF4-FFF2-40B4-BE49-F238E27FC236}">
                <a16:creationId xmlns:a16="http://schemas.microsoft.com/office/drawing/2014/main" id="{16A21DCC-2E14-DF44-988E-B17B7C11EC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4853" y="3979333"/>
            <a:ext cx="1784351" cy="2379135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95F5F70D-53A9-904D-B64C-0C98F6111D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2623" y="4051299"/>
            <a:ext cx="3352801" cy="22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5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34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mcclain thiel</dc:creator>
  <cp:lastModifiedBy>mcclain thiel</cp:lastModifiedBy>
  <cp:revision>7</cp:revision>
  <dcterms:created xsi:type="dcterms:W3CDTF">2020-02-17T01:34:47Z</dcterms:created>
  <dcterms:modified xsi:type="dcterms:W3CDTF">2020-02-18T23:20:54Z</dcterms:modified>
</cp:coreProperties>
</file>