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87" r:id="rId9"/>
    <p:sldId id="291" r:id="rId10"/>
    <p:sldId id="286" r:id="rId11"/>
    <p:sldId id="292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353" autoAdjust="0"/>
  </p:normalViewPr>
  <p:slideViewPr>
    <p:cSldViewPr snapToGrid="0">
      <p:cViewPr varScale="1">
        <p:scale>
          <a:sx n="68" d="100"/>
          <a:sy n="68" d="100"/>
        </p:scale>
        <p:origin x="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16"/>
    </p:cViewPr>
  </p:sorterViewPr>
  <p:notesViewPr>
    <p:cSldViewPr snapToGrid="0">
      <p:cViewPr varScale="1">
        <p:scale>
          <a:sx n="56" d="100"/>
          <a:sy n="56" d="100"/>
        </p:scale>
        <p:origin x="13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" userId="4dfc47c98dce755d" providerId="LiveId" clId="{A080319F-728C-4DD7-9107-AA8ED273C391}"/>
    <pc:docChg chg="undo redo custSel addSld delSld modSld sldOrd addSection delSection">
      <pc:chgData name="Eric M" userId="4dfc47c98dce755d" providerId="LiveId" clId="{A080319F-728C-4DD7-9107-AA8ED273C391}" dt="2022-10-15T03:39:33.764" v="1686" actId="14100"/>
      <pc:docMkLst>
        <pc:docMk/>
      </pc:docMkLst>
      <pc:sldChg chg="modSp mod">
        <pc:chgData name="Eric M" userId="4dfc47c98dce755d" providerId="LiveId" clId="{A080319F-728C-4DD7-9107-AA8ED273C391}" dt="2022-10-11T01:19:56.520" v="31" actId="255"/>
        <pc:sldMkLst>
          <pc:docMk/>
          <pc:sldMk cId="3946934594" sldId="256"/>
        </pc:sldMkLst>
        <pc:spChg chg="mod">
          <ac:chgData name="Eric M" userId="4dfc47c98dce755d" providerId="LiveId" clId="{A080319F-728C-4DD7-9107-AA8ED273C391}" dt="2022-10-11T01:19:37.979" v="17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Eric M" userId="4dfc47c98dce755d" providerId="LiveId" clId="{A080319F-728C-4DD7-9107-AA8ED273C391}" dt="2022-10-11T01:19:56.520" v="31" actId="255"/>
          <ac:spMkLst>
            <pc:docMk/>
            <pc:sldMk cId="3946934594" sldId="256"/>
            <ac:spMk id="3" creationId="{0D537F64-4C96-4AA8-BB21-E8053A3186DD}"/>
          </ac:spMkLst>
        </pc:spChg>
      </pc:sldChg>
      <pc:sldChg chg="addSp delSp modSp mod">
        <pc:chgData name="Eric M" userId="4dfc47c98dce755d" providerId="LiveId" clId="{A080319F-728C-4DD7-9107-AA8ED273C391}" dt="2022-10-11T01:29:45.152" v="112" actId="1076"/>
        <pc:sldMkLst>
          <pc:docMk/>
          <pc:sldMk cId="2902794312" sldId="257"/>
        </pc:sldMkLst>
        <pc:spChg chg="add del mod">
          <ac:chgData name="Eric M" userId="4dfc47c98dce755d" providerId="LiveId" clId="{A080319F-728C-4DD7-9107-AA8ED273C391}" dt="2022-10-11T01:28:01.556" v="99"/>
          <ac:spMkLst>
            <pc:docMk/>
            <pc:sldMk cId="2902794312" sldId="257"/>
            <ac:spMk id="3" creationId="{8B6F7EBE-BD26-D1ED-644F-F96D4323D81E}"/>
          </ac:spMkLst>
        </pc:spChg>
        <pc:spChg chg="mod">
          <ac:chgData name="Eric M" userId="4dfc47c98dce755d" providerId="LiveId" clId="{A080319F-728C-4DD7-9107-AA8ED273C391}" dt="2022-10-11T01:25:18.361" v="61" actId="1076"/>
          <ac:spMkLst>
            <pc:docMk/>
            <pc:sldMk cId="2902794312" sldId="257"/>
            <ac:spMk id="4" creationId="{E3BD8413-C238-49D7-A4E1-E8FEF1811A0E}"/>
          </ac:spMkLst>
        </pc:spChg>
        <pc:spChg chg="add del mod">
          <ac:chgData name="Eric M" userId="4dfc47c98dce755d" providerId="LiveId" clId="{A080319F-728C-4DD7-9107-AA8ED273C391}" dt="2022-10-11T01:28:44.884" v="104" actId="20577"/>
          <ac:spMkLst>
            <pc:docMk/>
            <pc:sldMk cId="2902794312" sldId="257"/>
            <ac:spMk id="5" creationId="{0A95F4DE-39B7-4CE2-BC1E-8B8AE662A895}"/>
          </ac:spMkLst>
        </pc:spChg>
        <pc:spChg chg="add del mod">
          <ac:chgData name="Eric M" userId="4dfc47c98dce755d" providerId="LiveId" clId="{A080319F-728C-4DD7-9107-AA8ED273C391}" dt="2022-10-11T01:28:13.146" v="101" actId="21"/>
          <ac:spMkLst>
            <pc:docMk/>
            <pc:sldMk cId="2902794312" sldId="257"/>
            <ac:spMk id="7" creationId="{78CED562-4267-89B7-A4D8-4501F583BD92}"/>
          </ac:spMkLst>
        </pc:spChg>
        <pc:spChg chg="add mod">
          <ac:chgData name="Eric M" userId="4dfc47c98dce755d" providerId="LiveId" clId="{A080319F-728C-4DD7-9107-AA8ED273C391}" dt="2022-10-11T01:29:45.152" v="112" actId="1076"/>
          <ac:spMkLst>
            <pc:docMk/>
            <pc:sldMk cId="2902794312" sldId="257"/>
            <ac:spMk id="8" creationId="{E428CC32-1330-BF0B-C50E-368AB0634326}"/>
          </ac:spMkLst>
        </pc:spChg>
        <pc:spChg chg="add mod">
          <ac:chgData name="Eric M" userId="4dfc47c98dce755d" providerId="LiveId" clId="{A080319F-728C-4DD7-9107-AA8ED273C391}" dt="2022-10-11T01:29:29.953" v="110" actId="1076"/>
          <ac:spMkLst>
            <pc:docMk/>
            <pc:sldMk cId="2902794312" sldId="257"/>
            <ac:spMk id="9" creationId="{9437CDFC-3CA2-D911-20D4-4AD55B7A85A1}"/>
          </ac:spMkLst>
        </pc:spChg>
      </pc:sldChg>
      <pc:sldChg chg="modSp mod">
        <pc:chgData name="Eric M" userId="4dfc47c98dce755d" providerId="LiveId" clId="{A080319F-728C-4DD7-9107-AA8ED273C391}" dt="2022-10-15T02:20:46.993" v="1654" actId="20577"/>
        <pc:sldMkLst>
          <pc:docMk/>
          <pc:sldMk cId="3733486012" sldId="258"/>
        </pc:sldMkLst>
        <pc:spChg chg="mod">
          <ac:chgData name="Eric M" userId="4dfc47c98dce755d" providerId="LiveId" clId="{A080319F-728C-4DD7-9107-AA8ED273C391}" dt="2022-10-12T02:04:10.958" v="512" actId="255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Eric M" userId="4dfc47c98dce755d" providerId="LiveId" clId="{A080319F-728C-4DD7-9107-AA8ED273C391}" dt="2022-10-15T02:20:46.993" v="1654" actId="20577"/>
          <ac:spMkLst>
            <pc:docMk/>
            <pc:sldMk cId="3733486012" sldId="258"/>
            <ac:spMk id="10" creationId="{EF2BC084-E6DB-4DE7-B309-042A85EBA700}"/>
          </ac:spMkLst>
        </pc:spChg>
      </pc:sldChg>
      <pc:sldChg chg="addSp delSp modSp mod">
        <pc:chgData name="Eric M" userId="4dfc47c98dce755d" providerId="LiveId" clId="{A080319F-728C-4DD7-9107-AA8ED273C391}" dt="2022-10-14T23:37:47.802" v="1650" actId="1076"/>
        <pc:sldMkLst>
          <pc:docMk/>
          <pc:sldMk cId="709828751" sldId="260"/>
        </pc:sldMkLst>
        <pc:spChg chg="add del mod">
          <ac:chgData name="Eric M" userId="4dfc47c98dce755d" providerId="LiveId" clId="{A080319F-728C-4DD7-9107-AA8ED273C391}" dt="2022-10-14T23:28:46.736" v="1597"/>
          <ac:spMkLst>
            <pc:docMk/>
            <pc:sldMk cId="709828751" sldId="260"/>
            <ac:spMk id="3" creationId="{04A2625D-949A-FE00-38C4-67C99FEEF0A7}"/>
          </ac:spMkLst>
        </pc:spChg>
        <pc:spChg chg="add del mod">
          <ac:chgData name="Eric M" userId="4dfc47c98dce755d" providerId="LiveId" clId="{A080319F-728C-4DD7-9107-AA8ED273C391}" dt="2022-10-12T13:39:38.100" v="1588" actId="478"/>
          <ac:spMkLst>
            <pc:docMk/>
            <pc:sldMk cId="709828751" sldId="260"/>
            <ac:spMk id="3" creationId="{172B2ED2-EFB0-AC37-6A50-666581E90283}"/>
          </ac:spMkLst>
        </pc:spChg>
        <pc:spChg chg="mod">
          <ac:chgData name="Eric M" userId="4dfc47c98dce755d" providerId="LiveId" clId="{A080319F-728C-4DD7-9107-AA8ED273C391}" dt="2022-10-11T01:46:26.379" v="176" actId="1076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Eric M" userId="4dfc47c98dce755d" providerId="LiveId" clId="{A080319F-728C-4DD7-9107-AA8ED273C391}" dt="2022-10-14T23:36:08.084" v="1634" actId="1076"/>
          <ac:spMkLst>
            <pc:docMk/>
            <pc:sldMk cId="709828751" sldId="260"/>
            <ac:spMk id="5" creationId="{DCDDBE65-9AB1-4989-AF86-726591A6A128}"/>
          </ac:spMkLst>
        </pc:spChg>
        <pc:spChg chg="add mod">
          <ac:chgData name="Eric M" userId="4dfc47c98dce755d" providerId="LiveId" clId="{A080319F-728C-4DD7-9107-AA8ED273C391}" dt="2022-10-14T23:37:29.825" v="1647" actId="1076"/>
          <ac:spMkLst>
            <pc:docMk/>
            <pc:sldMk cId="709828751" sldId="260"/>
            <ac:spMk id="6" creationId="{E1FC41EE-5741-C331-B27C-B1190A4E5A63}"/>
          </ac:spMkLst>
        </pc:spChg>
        <pc:spChg chg="add del mod">
          <ac:chgData name="Eric M" userId="4dfc47c98dce755d" providerId="LiveId" clId="{A080319F-728C-4DD7-9107-AA8ED273C391}" dt="2022-10-12T13:39:47.993" v="1591" actId="478"/>
          <ac:spMkLst>
            <pc:docMk/>
            <pc:sldMk cId="709828751" sldId="260"/>
            <ac:spMk id="6" creationId="{FB3E388C-A2FE-60B2-A00A-1F0A39726A5F}"/>
          </ac:spMkLst>
        </pc:spChg>
        <pc:spChg chg="add del mod">
          <ac:chgData name="Eric M" userId="4dfc47c98dce755d" providerId="LiveId" clId="{A080319F-728C-4DD7-9107-AA8ED273C391}" dt="2022-10-14T23:33:00.002" v="1623" actId="21"/>
          <ac:spMkLst>
            <pc:docMk/>
            <pc:sldMk cId="709828751" sldId="260"/>
            <ac:spMk id="7" creationId="{DB8CF2CC-EBD2-81F1-D9F5-AA6302F63488}"/>
          </ac:spMkLst>
        </pc:spChg>
        <pc:spChg chg="add mod">
          <ac:chgData name="Eric M" userId="4dfc47c98dce755d" providerId="LiveId" clId="{A080319F-728C-4DD7-9107-AA8ED273C391}" dt="2022-10-14T23:37:39.919" v="1648" actId="1076"/>
          <ac:spMkLst>
            <pc:docMk/>
            <pc:sldMk cId="709828751" sldId="260"/>
            <ac:spMk id="8" creationId="{1F38116A-A0E2-3D93-E20F-0672226572E4}"/>
          </ac:spMkLst>
        </pc:spChg>
        <pc:spChg chg="add del mod">
          <ac:chgData name="Eric M" userId="4dfc47c98dce755d" providerId="LiveId" clId="{A080319F-728C-4DD7-9107-AA8ED273C391}" dt="2022-10-14T23:35:56.894" v="1633" actId="478"/>
          <ac:spMkLst>
            <pc:docMk/>
            <pc:sldMk cId="709828751" sldId="260"/>
            <ac:spMk id="9" creationId="{92E10164-6892-E1AA-8FE2-CE12D479BAC8}"/>
          </ac:spMkLst>
        </pc:spChg>
        <pc:spChg chg="add mod">
          <ac:chgData name="Eric M" userId="4dfc47c98dce755d" providerId="LiveId" clId="{A080319F-728C-4DD7-9107-AA8ED273C391}" dt="2022-10-14T23:37:47.802" v="1650" actId="1076"/>
          <ac:spMkLst>
            <pc:docMk/>
            <pc:sldMk cId="709828751" sldId="260"/>
            <ac:spMk id="10" creationId="{D60D0C99-A7EA-FD8B-F2EC-9D40F5314BAB}"/>
          </ac:spMkLst>
        </pc:spChg>
        <pc:spChg chg="add mod">
          <ac:chgData name="Eric M" userId="4dfc47c98dce755d" providerId="LiveId" clId="{A080319F-728C-4DD7-9107-AA8ED273C391}" dt="2022-10-14T23:37:43.931" v="1649" actId="1076"/>
          <ac:spMkLst>
            <pc:docMk/>
            <pc:sldMk cId="709828751" sldId="260"/>
            <ac:spMk id="11" creationId="{6CCA07C6-2A84-890D-C95F-E5CC31263C79}"/>
          </ac:spMkLst>
        </pc:spChg>
        <pc:spChg chg="add del mod">
          <ac:chgData name="Eric M" userId="4dfc47c98dce755d" providerId="LiveId" clId="{A080319F-728C-4DD7-9107-AA8ED273C391}" dt="2022-10-14T23:33:13.127" v="1628"/>
          <ac:spMkLst>
            <pc:docMk/>
            <pc:sldMk cId="709828751" sldId="260"/>
            <ac:spMk id="12" creationId="{F15ECF73-6049-27BD-ED25-C36DD7C093DB}"/>
          </ac:spMkLst>
        </pc:spChg>
      </pc:sldChg>
      <pc:sldChg chg="add del">
        <pc:chgData name="Eric M" userId="4dfc47c98dce755d" providerId="LiveId" clId="{A080319F-728C-4DD7-9107-AA8ED273C391}" dt="2022-10-12T02:57:11.729" v="1429" actId="47"/>
        <pc:sldMkLst>
          <pc:docMk/>
          <pc:sldMk cId="3607270498" sldId="261"/>
        </pc:sldMkLst>
      </pc:sldChg>
      <pc:sldChg chg="add del">
        <pc:chgData name="Eric M" userId="4dfc47c98dce755d" providerId="LiveId" clId="{A080319F-728C-4DD7-9107-AA8ED273C391}" dt="2022-10-12T02:57:12.509" v="1430" actId="47"/>
        <pc:sldMkLst>
          <pc:docMk/>
          <pc:sldMk cId="3892131414" sldId="262"/>
        </pc:sldMkLst>
      </pc:sldChg>
      <pc:sldChg chg="add del">
        <pc:chgData name="Eric M" userId="4dfc47c98dce755d" providerId="LiveId" clId="{A080319F-728C-4DD7-9107-AA8ED273C391}" dt="2022-10-12T02:57:13.739" v="1432" actId="47"/>
        <pc:sldMkLst>
          <pc:docMk/>
          <pc:sldMk cId="663103393" sldId="264"/>
        </pc:sldMkLst>
      </pc:sldChg>
      <pc:sldChg chg="add del">
        <pc:chgData name="Eric M" userId="4dfc47c98dce755d" providerId="LiveId" clId="{A080319F-728C-4DD7-9107-AA8ED273C391}" dt="2022-10-12T02:57:14.267" v="1433" actId="47"/>
        <pc:sldMkLst>
          <pc:docMk/>
          <pc:sldMk cId="1065425595" sldId="266"/>
        </pc:sldMkLst>
      </pc:sldChg>
      <pc:sldChg chg="add del">
        <pc:chgData name="Eric M" userId="4dfc47c98dce755d" providerId="LiveId" clId="{A080319F-728C-4DD7-9107-AA8ED273C391}" dt="2022-10-12T02:57:15.365" v="1435" actId="47"/>
        <pc:sldMkLst>
          <pc:docMk/>
          <pc:sldMk cId="914134537" sldId="267"/>
        </pc:sldMkLst>
      </pc:sldChg>
      <pc:sldChg chg="add del">
        <pc:chgData name="Eric M" userId="4dfc47c98dce755d" providerId="LiveId" clId="{A080319F-728C-4DD7-9107-AA8ED273C391}" dt="2022-10-12T02:57:16.333" v="1437" actId="47"/>
        <pc:sldMkLst>
          <pc:docMk/>
          <pc:sldMk cId="44069682" sldId="268"/>
        </pc:sldMkLst>
      </pc:sldChg>
      <pc:sldChg chg="add del">
        <pc:chgData name="Eric M" userId="4dfc47c98dce755d" providerId="LiveId" clId="{A080319F-728C-4DD7-9107-AA8ED273C391}" dt="2022-10-12T02:57:15.905" v="1436" actId="47"/>
        <pc:sldMkLst>
          <pc:docMk/>
          <pc:sldMk cId="429771863" sldId="269"/>
        </pc:sldMkLst>
      </pc:sldChg>
      <pc:sldChg chg="add del">
        <pc:chgData name="Eric M" userId="4dfc47c98dce755d" providerId="LiveId" clId="{A080319F-728C-4DD7-9107-AA8ED273C391}" dt="2022-10-12T02:57:13.141" v="1431" actId="47"/>
        <pc:sldMkLst>
          <pc:docMk/>
          <pc:sldMk cId="451187730" sldId="283"/>
        </pc:sldMkLst>
      </pc:sldChg>
      <pc:sldChg chg="add del">
        <pc:chgData name="Eric M" userId="4dfc47c98dce755d" providerId="LiveId" clId="{A080319F-728C-4DD7-9107-AA8ED273C391}" dt="2022-10-12T02:57:14.806" v="1434" actId="47"/>
        <pc:sldMkLst>
          <pc:docMk/>
          <pc:sldMk cId="3322300142" sldId="284"/>
        </pc:sldMkLst>
      </pc:sldChg>
      <pc:sldChg chg="add del">
        <pc:chgData name="Eric M" userId="4dfc47c98dce755d" providerId="LiveId" clId="{A080319F-728C-4DD7-9107-AA8ED273C391}" dt="2022-10-12T02:57:16.987" v="1438" actId="47"/>
        <pc:sldMkLst>
          <pc:docMk/>
          <pc:sldMk cId="59582380" sldId="285"/>
        </pc:sldMkLst>
      </pc:sldChg>
      <pc:sldChg chg="addSp delSp modSp new mod modClrScheme chgLayout">
        <pc:chgData name="Eric M" userId="4dfc47c98dce755d" providerId="LiveId" clId="{A080319F-728C-4DD7-9107-AA8ED273C391}" dt="2022-10-15T03:37:00.429" v="1683" actId="14100"/>
        <pc:sldMkLst>
          <pc:docMk/>
          <pc:sldMk cId="4170142961" sldId="286"/>
        </pc:sldMkLst>
        <pc:spChg chg="mod">
          <ac:chgData name="Eric M" userId="4dfc47c98dce755d" providerId="LiveId" clId="{A080319F-728C-4DD7-9107-AA8ED273C391}" dt="2022-10-15T03:36:59.415" v="1682" actId="26606"/>
          <ac:spMkLst>
            <pc:docMk/>
            <pc:sldMk cId="4170142961" sldId="286"/>
            <ac:spMk id="2" creationId="{96317506-3D5F-AC1C-0BEB-82329D22F319}"/>
          </ac:spMkLst>
        </pc:spChg>
        <pc:spChg chg="mod">
          <ac:chgData name="Eric M" userId="4dfc47c98dce755d" providerId="LiveId" clId="{A080319F-728C-4DD7-9107-AA8ED273C391}" dt="2022-10-15T03:36:59.415" v="1682" actId="26606"/>
          <ac:spMkLst>
            <pc:docMk/>
            <pc:sldMk cId="4170142961" sldId="286"/>
            <ac:spMk id="3" creationId="{553C7D04-5201-04A6-FE2B-6DB60F3C987D}"/>
          </ac:spMkLst>
        </pc:spChg>
        <pc:spChg chg="del">
          <ac:chgData name="Eric M" userId="4dfc47c98dce755d" providerId="LiveId" clId="{A080319F-728C-4DD7-9107-AA8ED273C391}" dt="2022-10-12T02:05:09.651" v="514" actId="478"/>
          <ac:spMkLst>
            <pc:docMk/>
            <pc:sldMk cId="4170142961" sldId="286"/>
            <ac:spMk id="4" creationId="{920CFF34-7459-6DC4-F281-CB3F9B7836EF}"/>
          </ac:spMkLst>
        </pc:spChg>
        <pc:spChg chg="add del mod">
          <ac:chgData name="Eric M" userId="4dfc47c98dce755d" providerId="LiveId" clId="{A080319F-728C-4DD7-9107-AA8ED273C391}" dt="2022-10-15T03:36:46.771" v="1674" actId="26606"/>
          <ac:spMkLst>
            <pc:docMk/>
            <pc:sldMk cId="4170142961" sldId="286"/>
            <ac:spMk id="12" creationId="{FBAA6374-CAC4-0B5A-7AAB-1DB693FB1C0F}"/>
          </ac:spMkLst>
        </pc:spChg>
        <pc:spChg chg="add del mod">
          <ac:chgData name="Eric M" userId="4dfc47c98dce755d" providerId="LiveId" clId="{A080319F-728C-4DD7-9107-AA8ED273C391}" dt="2022-10-15T03:36:48.464" v="1676" actId="26606"/>
          <ac:spMkLst>
            <pc:docMk/>
            <pc:sldMk cId="4170142961" sldId="286"/>
            <ac:spMk id="14" creationId="{F00B93AF-7A1F-2E2A-6FFF-23DF7D5F1053}"/>
          </ac:spMkLst>
        </pc:spChg>
        <pc:spChg chg="add del mod">
          <ac:chgData name="Eric M" userId="4dfc47c98dce755d" providerId="LiveId" clId="{A080319F-728C-4DD7-9107-AA8ED273C391}" dt="2022-10-15T03:36:50.247" v="1678" actId="26606"/>
          <ac:spMkLst>
            <pc:docMk/>
            <pc:sldMk cId="4170142961" sldId="286"/>
            <ac:spMk id="16" creationId="{4DAB0849-DDD9-726B-2D67-84EE297D40D1}"/>
          </ac:spMkLst>
        </pc:spChg>
        <pc:spChg chg="add del mod">
          <ac:chgData name="Eric M" userId="4dfc47c98dce755d" providerId="LiveId" clId="{A080319F-728C-4DD7-9107-AA8ED273C391}" dt="2022-10-15T03:36:53.049" v="1680" actId="26606"/>
          <ac:spMkLst>
            <pc:docMk/>
            <pc:sldMk cId="4170142961" sldId="286"/>
            <ac:spMk id="18" creationId="{F00B93AF-7A1F-2E2A-6FFF-23DF7D5F1053}"/>
          </ac:spMkLst>
        </pc:spChg>
        <pc:spChg chg="add del mod">
          <ac:chgData name="Eric M" userId="4dfc47c98dce755d" providerId="LiveId" clId="{A080319F-728C-4DD7-9107-AA8ED273C391}" dt="2022-10-15T03:36:59.415" v="1682" actId="26606"/>
          <ac:spMkLst>
            <pc:docMk/>
            <pc:sldMk cId="4170142961" sldId="286"/>
            <ac:spMk id="20" creationId="{FBAA6374-CAC4-0B5A-7AAB-1DB693FB1C0F}"/>
          </ac:spMkLst>
        </pc:spChg>
        <pc:graphicFrameChg chg="add del">
          <ac:chgData name="Eric M" userId="4dfc47c98dce755d" providerId="LiveId" clId="{A080319F-728C-4DD7-9107-AA8ED273C391}" dt="2022-10-12T02:11:13.032" v="516" actId="478"/>
          <ac:graphicFrameMkLst>
            <pc:docMk/>
            <pc:sldMk cId="4170142961" sldId="286"/>
            <ac:graphicFrameMk id="5" creationId="{CFC17BEE-81DC-773F-400E-18918D08F74B}"/>
          </ac:graphicFrameMkLst>
        </pc:graphicFrameChg>
        <pc:picChg chg="add del mod">
          <ac:chgData name="Eric M" userId="4dfc47c98dce755d" providerId="LiveId" clId="{A080319F-728C-4DD7-9107-AA8ED273C391}" dt="2022-10-15T03:36:08.624" v="1664" actId="478"/>
          <ac:picMkLst>
            <pc:docMk/>
            <pc:sldMk cId="4170142961" sldId="286"/>
            <ac:picMk id="5" creationId="{D2D7D6FD-F563-B600-4A96-6FCE08EBFB24}"/>
          </ac:picMkLst>
        </pc:picChg>
        <pc:picChg chg="add del mod">
          <ac:chgData name="Eric M" userId="4dfc47c98dce755d" providerId="LiveId" clId="{A080319F-728C-4DD7-9107-AA8ED273C391}" dt="2022-10-12T02:12:55.617" v="520" actId="478"/>
          <ac:picMkLst>
            <pc:docMk/>
            <pc:sldMk cId="4170142961" sldId="286"/>
            <ac:picMk id="7" creationId="{9A875188-F977-58C7-754B-EB9FED97E97A}"/>
          </ac:picMkLst>
        </pc:picChg>
        <pc:picChg chg="add mod">
          <ac:chgData name="Eric M" userId="4dfc47c98dce755d" providerId="LiveId" clId="{A080319F-728C-4DD7-9107-AA8ED273C391}" dt="2022-10-15T03:37:00.429" v="1683" actId="14100"/>
          <ac:picMkLst>
            <pc:docMk/>
            <pc:sldMk cId="4170142961" sldId="286"/>
            <ac:picMk id="7" creationId="{CCB0D79E-8D6A-AB8C-4977-13697894D792}"/>
          </ac:picMkLst>
        </pc:picChg>
        <pc:picChg chg="add del mod">
          <ac:chgData name="Eric M" userId="4dfc47c98dce755d" providerId="LiveId" clId="{A080319F-728C-4DD7-9107-AA8ED273C391}" dt="2022-10-12T02:27:57.382" v="561" actId="478"/>
          <ac:picMkLst>
            <pc:docMk/>
            <pc:sldMk cId="4170142961" sldId="286"/>
            <ac:picMk id="9" creationId="{C95F203D-9A4D-BBB5-E1D5-D8282A886539}"/>
          </ac:picMkLst>
        </pc:picChg>
        <pc:picChg chg="add del mod">
          <ac:chgData name="Eric M" userId="4dfc47c98dce755d" providerId="LiveId" clId="{A080319F-728C-4DD7-9107-AA8ED273C391}" dt="2022-10-15T03:34:52.702" v="1660" actId="478"/>
          <ac:picMkLst>
            <pc:docMk/>
            <pc:sldMk cId="4170142961" sldId="286"/>
            <ac:picMk id="11" creationId="{4F62FE76-91B4-D212-353D-65A5A05503E9}"/>
          </ac:picMkLst>
        </pc:picChg>
      </pc:sldChg>
      <pc:sldChg chg="addSp delSp modSp new mod ord">
        <pc:chgData name="Eric M" userId="4dfc47c98dce755d" providerId="LiveId" clId="{A080319F-728C-4DD7-9107-AA8ED273C391}" dt="2022-10-14T23:32:16.236" v="1616"/>
        <pc:sldMkLst>
          <pc:docMk/>
          <pc:sldMk cId="2515746688" sldId="287"/>
        </pc:sldMkLst>
        <pc:spChg chg="mod">
          <ac:chgData name="Eric M" userId="4dfc47c98dce755d" providerId="LiveId" clId="{A080319F-728C-4DD7-9107-AA8ED273C391}" dt="2022-10-12T13:35:27.446" v="1537" actId="20577"/>
          <ac:spMkLst>
            <pc:docMk/>
            <pc:sldMk cId="2515746688" sldId="287"/>
            <ac:spMk id="2" creationId="{FAA51032-916E-5260-7E1D-A621C9F767D1}"/>
          </ac:spMkLst>
        </pc:spChg>
        <pc:spChg chg="del">
          <ac:chgData name="Eric M" userId="4dfc47c98dce755d" providerId="LiveId" clId="{A080319F-728C-4DD7-9107-AA8ED273C391}" dt="2022-10-12T02:15:40.861" v="537" actId="478"/>
          <ac:spMkLst>
            <pc:docMk/>
            <pc:sldMk cId="2515746688" sldId="287"/>
            <ac:spMk id="4" creationId="{8B828DBC-B04F-974F-4C14-5C3D0B408BB9}"/>
          </ac:spMkLst>
        </pc:spChg>
        <pc:picChg chg="add del mod">
          <ac:chgData name="Eric M" userId="4dfc47c98dce755d" providerId="LiveId" clId="{A080319F-728C-4DD7-9107-AA8ED273C391}" dt="2022-10-12T02:19:30.973" v="542" actId="931"/>
          <ac:picMkLst>
            <pc:docMk/>
            <pc:sldMk cId="2515746688" sldId="287"/>
            <ac:picMk id="6" creationId="{1562B3ED-225B-C221-DB95-79BA48703DA9}"/>
          </ac:picMkLst>
        </pc:picChg>
        <pc:picChg chg="add mod">
          <ac:chgData name="Eric M" userId="4dfc47c98dce755d" providerId="LiveId" clId="{A080319F-728C-4DD7-9107-AA8ED273C391}" dt="2022-10-12T02:21:27.596" v="555" actId="962"/>
          <ac:picMkLst>
            <pc:docMk/>
            <pc:sldMk cId="2515746688" sldId="287"/>
            <ac:picMk id="8" creationId="{FCE38B7F-90EE-6C8D-F051-931F8DEB3B73}"/>
          </ac:picMkLst>
        </pc:picChg>
      </pc:sldChg>
      <pc:sldChg chg="addSp delSp modSp new mod">
        <pc:chgData name="Eric M" userId="4dfc47c98dce755d" providerId="LiveId" clId="{A080319F-728C-4DD7-9107-AA8ED273C391}" dt="2022-10-12T13:35:49.586" v="1587" actId="20577"/>
        <pc:sldMkLst>
          <pc:docMk/>
          <pc:sldMk cId="2401118789" sldId="288"/>
        </pc:sldMkLst>
        <pc:spChg chg="mod">
          <ac:chgData name="Eric M" userId="4dfc47c98dce755d" providerId="LiveId" clId="{A080319F-728C-4DD7-9107-AA8ED273C391}" dt="2022-10-12T13:35:49.586" v="1587" actId="20577"/>
          <ac:spMkLst>
            <pc:docMk/>
            <pc:sldMk cId="2401118789" sldId="288"/>
            <ac:spMk id="2" creationId="{DAE8D3D5-6A44-56BD-F0E4-43AB16DC6673}"/>
          </ac:spMkLst>
        </pc:spChg>
        <pc:spChg chg="del">
          <ac:chgData name="Eric M" userId="4dfc47c98dce755d" providerId="LiveId" clId="{A080319F-728C-4DD7-9107-AA8ED273C391}" dt="2022-10-12T02:26:56.541" v="557" actId="478"/>
          <ac:spMkLst>
            <pc:docMk/>
            <pc:sldMk cId="2401118789" sldId="288"/>
            <ac:spMk id="4" creationId="{65A798BA-C650-42CC-0B22-626812D04CA6}"/>
          </ac:spMkLst>
        </pc:spChg>
        <pc:picChg chg="add del mod">
          <ac:chgData name="Eric M" userId="4dfc47c98dce755d" providerId="LiveId" clId="{A080319F-728C-4DD7-9107-AA8ED273C391}" dt="2022-10-12T02:30:54.886" v="577" actId="478"/>
          <ac:picMkLst>
            <pc:docMk/>
            <pc:sldMk cId="2401118789" sldId="288"/>
            <ac:picMk id="6" creationId="{CF920204-2626-199D-A5F2-84A0463982DB}"/>
          </ac:picMkLst>
        </pc:picChg>
        <pc:picChg chg="add mod">
          <ac:chgData name="Eric M" userId="4dfc47c98dce755d" providerId="LiveId" clId="{A080319F-728C-4DD7-9107-AA8ED273C391}" dt="2022-10-12T02:31:19.942" v="581" actId="962"/>
          <ac:picMkLst>
            <pc:docMk/>
            <pc:sldMk cId="2401118789" sldId="288"/>
            <ac:picMk id="8" creationId="{C749F2E9-C374-92DE-E319-53112FE7A7FE}"/>
          </ac:picMkLst>
        </pc:picChg>
      </pc:sldChg>
      <pc:sldChg chg="modSp new add del mod ord">
        <pc:chgData name="Eric M" userId="4dfc47c98dce755d" providerId="LiveId" clId="{A080319F-728C-4DD7-9107-AA8ED273C391}" dt="2022-10-12T02:54:51.082" v="1428"/>
        <pc:sldMkLst>
          <pc:docMk/>
          <pc:sldMk cId="3304638946" sldId="289"/>
        </pc:sldMkLst>
        <pc:spChg chg="mod">
          <ac:chgData name="Eric M" userId="4dfc47c98dce755d" providerId="LiveId" clId="{A080319F-728C-4DD7-9107-AA8ED273C391}" dt="2022-10-12T02:32:30.852" v="611" actId="20577"/>
          <ac:spMkLst>
            <pc:docMk/>
            <pc:sldMk cId="3304638946" sldId="289"/>
            <ac:spMk id="2" creationId="{B8394F13-82CD-1711-7763-BFAD45BCDA67}"/>
          </ac:spMkLst>
        </pc:spChg>
        <pc:spChg chg="mod">
          <ac:chgData name="Eric M" userId="4dfc47c98dce755d" providerId="LiveId" clId="{A080319F-728C-4DD7-9107-AA8ED273C391}" dt="2022-10-12T02:44:11.964" v="1286" actId="113"/>
          <ac:spMkLst>
            <pc:docMk/>
            <pc:sldMk cId="3304638946" sldId="289"/>
            <ac:spMk id="4" creationId="{02881AC3-E120-5329-9AF6-2349AC4E2EE5}"/>
          </ac:spMkLst>
        </pc:spChg>
      </pc:sldChg>
      <pc:sldChg chg="addSp delSp modSp new mod">
        <pc:chgData name="Eric M" userId="4dfc47c98dce755d" providerId="LiveId" clId="{A080319F-728C-4DD7-9107-AA8ED273C391}" dt="2022-10-12T02:52:14.316" v="1404" actId="207"/>
        <pc:sldMkLst>
          <pc:docMk/>
          <pc:sldMk cId="2818906364" sldId="290"/>
        </pc:sldMkLst>
        <pc:spChg chg="mod">
          <ac:chgData name="Eric M" userId="4dfc47c98dce755d" providerId="LiveId" clId="{A080319F-728C-4DD7-9107-AA8ED273C391}" dt="2022-10-12T02:46:54.752" v="1311" actId="255"/>
          <ac:spMkLst>
            <pc:docMk/>
            <pc:sldMk cId="2818906364" sldId="290"/>
            <ac:spMk id="2" creationId="{8FD50285-11F3-6DA4-80D5-62DA82C53D2A}"/>
          </ac:spMkLst>
        </pc:spChg>
        <pc:spChg chg="del">
          <ac:chgData name="Eric M" userId="4dfc47c98dce755d" providerId="LiveId" clId="{A080319F-728C-4DD7-9107-AA8ED273C391}" dt="2022-10-12T02:46:41.424" v="1308" actId="478"/>
          <ac:spMkLst>
            <pc:docMk/>
            <pc:sldMk cId="2818906364" sldId="290"/>
            <ac:spMk id="4" creationId="{15F48342-4B6E-DA9A-BAD7-A8293F729A35}"/>
          </ac:spMkLst>
        </pc:spChg>
        <pc:spChg chg="add del mod">
          <ac:chgData name="Eric M" userId="4dfc47c98dce755d" providerId="LiveId" clId="{A080319F-728C-4DD7-9107-AA8ED273C391}" dt="2022-10-12T02:47:24.763" v="1315"/>
          <ac:spMkLst>
            <pc:docMk/>
            <pc:sldMk cId="2818906364" sldId="290"/>
            <ac:spMk id="5" creationId="{9163EE27-DD5C-F669-9D19-ED1F4A3CD5D3}"/>
          </ac:spMkLst>
        </pc:spChg>
        <pc:spChg chg="add mod">
          <ac:chgData name="Eric M" userId="4dfc47c98dce755d" providerId="LiveId" clId="{A080319F-728C-4DD7-9107-AA8ED273C391}" dt="2022-10-12T02:48:35.331" v="1332" actId="1076"/>
          <ac:spMkLst>
            <pc:docMk/>
            <pc:sldMk cId="2818906364" sldId="290"/>
            <ac:spMk id="6" creationId="{58B0C549-5737-3E69-3F7B-0EA9F9FC34E8}"/>
          </ac:spMkLst>
        </pc:spChg>
        <pc:spChg chg="add mod">
          <ac:chgData name="Eric M" userId="4dfc47c98dce755d" providerId="LiveId" clId="{A080319F-728C-4DD7-9107-AA8ED273C391}" dt="2022-10-12T02:52:14.316" v="1404" actId="207"/>
          <ac:spMkLst>
            <pc:docMk/>
            <pc:sldMk cId="2818906364" sldId="290"/>
            <ac:spMk id="7" creationId="{081EC22A-E751-775C-4E64-30F6D08B0707}"/>
          </ac:spMkLst>
        </pc:spChg>
      </pc:sldChg>
      <pc:sldChg chg="addSp modSp new mod">
        <pc:chgData name="Eric M" userId="4dfc47c98dce755d" providerId="LiveId" clId="{A080319F-728C-4DD7-9107-AA8ED273C391}" dt="2022-10-15T03:33:15.559" v="1659" actId="14100"/>
        <pc:sldMkLst>
          <pc:docMk/>
          <pc:sldMk cId="1181713492" sldId="291"/>
        </pc:sldMkLst>
        <pc:spChg chg="mod">
          <ac:chgData name="Eric M" userId="4dfc47c98dce755d" providerId="LiveId" clId="{A080319F-728C-4DD7-9107-AA8ED273C391}" dt="2022-10-14T23:31:09.493" v="1612"/>
          <ac:spMkLst>
            <pc:docMk/>
            <pc:sldMk cId="1181713492" sldId="291"/>
            <ac:spMk id="2" creationId="{D40D256E-A76D-188C-AAF9-E20C892EC7C2}"/>
          </ac:spMkLst>
        </pc:spChg>
        <pc:spChg chg="mod">
          <ac:chgData name="Eric M" userId="4dfc47c98dce755d" providerId="LiveId" clId="{A080319F-728C-4DD7-9107-AA8ED273C391}" dt="2022-10-15T03:32:15.373" v="1655" actId="5793"/>
          <ac:spMkLst>
            <pc:docMk/>
            <pc:sldMk cId="1181713492" sldId="291"/>
            <ac:spMk id="4" creationId="{0A694F35-5872-1A09-C7AA-986DA5258381}"/>
          </ac:spMkLst>
        </pc:spChg>
        <pc:picChg chg="add mod">
          <ac:chgData name="Eric M" userId="4dfc47c98dce755d" providerId="LiveId" clId="{A080319F-728C-4DD7-9107-AA8ED273C391}" dt="2022-10-15T03:33:15.559" v="1659" actId="14100"/>
          <ac:picMkLst>
            <pc:docMk/>
            <pc:sldMk cId="1181713492" sldId="291"/>
            <ac:picMk id="6" creationId="{139E84DB-8B95-6A52-8230-3DA995CFDDF2}"/>
          </ac:picMkLst>
        </pc:picChg>
      </pc:sldChg>
      <pc:sldChg chg="addSp modSp new mod">
        <pc:chgData name="Eric M" userId="4dfc47c98dce755d" providerId="LiveId" clId="{A080319F-728C-4DD7-9107-AA8ED273C391}" dt="2022-10-15T03:39:33.764" v="1686" actId="14100"/>
        <pc:sldMkLst>
          <pc:docMk/>
          <pc:sldMk cId="2201309717" sldId="292"/>
        </pc:sldMkLst>
        <pc:spChg chg="mod">
          <ac:chgData name="Eric M" userId="4dfc47c98dce755d" providerId="LiveId" clId="{A080319F-728C-4DD7-9107-AA8ED273C391}" dt="2022-10-14T23:32:50.355" v="1622"/>
          <ac:spMkLst>
            <pc:docMk/>
            <pc:sldMk cId="2201309717" sldId="292"/>
            <ac:spMk id="2" creationId="{A35665EB-80B6-7C67-71E5-1BBAB30D213E}"/>
          </ac:spMkLst>
        </pc:spChg>
        <pc:picChg chg="add mod">
          <ac:chgData name="Eric M" userId="4dfc47c98dce755d" providerId="LiveId" clId="{A080319F-728C-4DD7-9107-AA8ED273C391}" dt="2022-10-15T03:39:33.764" v="1686" actId="14100"/>
          <ac:picMkLst>
            <pc:docMk/>
            <pc:sldMk cId="2201309717" sldId="292"/>
            <ac:picMk id="6" creationId="{EE7AC5AD-DB91-8B80-6CFD-65EA45FB433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58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7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74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222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05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21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655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070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94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em3165/viz/Task3_10SQLResultsforRockbusterStoryboard/Story1?publish=y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Rockbuster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4F13-82CD-1711-7763-BFAD45BC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CB5297-7E6F-659E-A94A-2A0E3642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81AC3-E120-5329-9AF6-2349AC4E2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/>
              <a:t>Invest in more titles in popular categories, particularly Sports, Sci-Fi, and Animation.</a:t>
            </a:r>
          </a:p>
          <a:p>
            <a:r>
              <a:rPr lang="en-US" sz="1800" b="1" dirty="0"/>
              <a:t>Focus on countries with highest revenues and greatest numbers of customers, particularly India and China, but also the U.S., Mexico, and Japan.</a:t>
            </a:r>
          </a:p>
          <a:p>
            <a:r>
              <a:rPr lang="en-US" sz="1800" b="1" dirty="0"/>
              <a:t>A customer refer-a-friend program might boost membership.</a:t>
            </a:r>
          </a:p>
          <a:p>
            <a:r>
              <a:rPr lang="en-US" sz="1800" b="1" dirty="0"/>
              <a:t>Bulk discounts, e.g. rent one, rent a second at half price, might boost revenues among existing customers.</a:t>
            </a:r>
          </a:p>
          <a:p>
            <a:r>
              <a:rPr lang="en-US" sz="1800" b="1" dirty="0"/>
              <a:t>Survey customers about why they choose Rockbuster.</a:t>
            </a:r>
          </a:p>
          <a:p>
            <a:pPr lvl="1"/>
            <a:r>
              <a:rPr lang="en-US" sz="1600" b="1" dirty="0"/>
              <a:t>Gather detailed demographic information, e.g. age.</a:t>
            </a:r>
          </a:p>
          <a:p>
            <a:pPr lvl="1"/>
            <a:r>
              <a:rPr lang="en-US" sz="1600" b="1" dirty="0"/>
              <a:t>Ask whether they would use referral programs and bulk rental discounts.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463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0285-11F3-6DA4-80D5-62DA82C5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1528762"/>
            <a:ext cx="6699250" cy="1006429"/>
          </a:xfrm>
        </p:spPr>
        <p:txBody>
          <a:bodyPr/>
          <a:lstStyle/>
          <a:p>
            <a:r>
              <a:rPr lang="en-US" sz="6600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7C6A1-F4F3-A44E-4169-98FF6620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0C549-5737-3E69-3F7B-0EA9F9FC34E8}"/>
              </a:ext>
            </a:extLst>
          </p:cNvPr>
          <p:cNvSpPr txBox="1"/>
          <p:nvPr/>
        </p:nvSpPr>
        <p:spPr>
          <a:xfrm>
            <a:off x="344488" y="3571235"/>
            <a:ext cx="5872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EC22A-E751-775C-4E64-30F6D08B0707}"/>
              </a:ext>
            </a:extLst>
          </p:cNvPr>
          <p:cNvSpPr txBox="1"/>
          <p:nvPr/>
        </p:nvSpPr>
        <p:spPr>
          <a:xfrm>
            <a:off x="344488" y="5098405"/>
            <a:ext cx="374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Visualizations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0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094" y="753533"/>
            <a:ext cx="7781544" cy="859055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8" y="2272988"/>
            <a:ext cx="6803136" cy="365760"/>
          </a:xfrm>
        </p:spPr>
        <p:txBody>
          <a:bodyPr>
            <a:noAutofit/>
          </a:bodyPr>
          <a:lstStyle/>
          <a:p>
            <a:r>
              <a:rPr lang="en-US" sz="2400" dirty="0"/>
              <a:t>Rockbuster Stealth LLC is a movie rental company that used to have stores around the world.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428CC32-1330-BF0B-C50E-368AB0634326}"/>
              </a:ext>
            </a:extLst>
          </p:cNvPr>
          <p:cNvSpPr txBox="1">
            <a:spLocks/>
          </p:cNvSpPr>
          <p:nvPr/>
        </p:nvSpPr>
        <p:spPr>
          <a:xfrm>
            <a:off x="2205228" y="3516431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face stiff competition from streaming services such as Netflix and Amazon Prime.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37CDFC-3CA2-D911-20D4-4AD55B7A85A1}"/>
              </a:ext>
            </a:extLst>
          </p:cNvPr>
          <p:cNvSpPr txBox="1">
            <a:spLocks/>
          </p:cNvSpPr>
          <p:nvPr/>
        </p:nvSpPr>
        <p:spPr>
          <a:xfrm>
            <a:off x="2205228" y="4663976"/>
            <a:ext cx="6803136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aim to use our existing movie licenses to launch an online video rental service in order to stay competitive.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83" y="321953"/>
            <a:ext cx="7781544" cy="859055"/>
          </a:xfrm>
        </p:spPr>
        <p:txBody>
          <a:bodyPr>
            <a:normAutofit/>
          </a:bodyPr>
          <a:lstStyle/>
          <a:p>
            <a:r>
              <a:rPr lang="en-US" sz="3600" dirty="0"/>
              <a:t>Key Questions and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181" y="2022270"/>
            <a:ext cx="9531350" cy="365760"/>
          </a:xfrm>
        </p:spPr>
        <p:txBody>
          <a:bodyPr>
            <a:noAutofit/>
          </a:bodyPr>
          <a:lstStyle/>
          <a:p>
            <a:r>
              <a:rPr lang="en-US" sz="2000" b="1" dirty="0"/>
              <a:t>Which movies contributed the most/least to revenue gain?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F38116A-A0E2-3D93-E20F-0672226572E4}"/>
              </a:ext>
            </a:extLst>
          </p:cNvPr>
          <p:cNvSpPr txBox="1">
            <a:spLocks/>
          </p:cNvSpPr>
          <p:nvPr/>
        </p:nvSpPr>
        <p:spPr>
          <a:xfrm>
            <a:off x="747179" y="3502358"/>
            <a:ext cx="9239587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ffectLst/>
                <a:latin typeface="Arial" panose="020B0604020202020204" pitchFamily="34" charset="0"/>
              </a:rPr>
              <a:t>Which countries are Rockbuster customers based in?</a:t>
            </a:r>
            <a:endParaRPr lang="en-US" sz="2000" b="1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FC41EE-5741-C331-B27C-B1190A4E5A63}"/>
              </a:ext>
            </a:extLst>
          </p:cNvPr>
          <p:cNvSpPr txBox="1">
            <a:spLocks/>
          </p:cNvSpPr>
          <p:nvPr/>
        </p:nvSpPr>
        <p:spPr>
          <a:xfrm>
            <a:off x="747181" y="2762314"/>
            <a:ext cx="953135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What was the average rental duration for all videos?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60D0C99-A7EA-FD8B-F2EC-9D40F5314BAB}"/>
              </a:ext>
            </a:extLst>
          </p:cNvPr>
          <p:cNvSpPr txBox="1">
            <a:spLocks/>
          </p:cNvSpPr>
          <p:nvPr/>
        </p:nvSpPr>
        <p:spPr>
          <a:xfrm>
            <a:off x="747179" y="5178702"/>
            <a:ext cx="9006417" cy="32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Do sales figures vary between geographic regions?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CCA07C6-2A84-890D-C95F-E5CC31263C79}"/>
              </a:ext>
            </a:extLst>
          </p:cNvPr>
          <p:cNvSpPr txBox="1">
            <a:spLocks/>
          </p:cNvSpPr>
          <p:nvPr/>
        </p:nvSpPr>
        <p:spPr>
          <a:xfrm>
            <a:off x="747179" y="4359736"/>
            <a:ext cx="9006417" cy="32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Where are customers with a high lifetime value based?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/>
              <a:t>Business 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361767" cy="4093243"/>
          </a:xfrm>
        </p:spPr>
        <p:txBody>
          <a:bodyPr/>
          <a:lstStyle/>
          <a:p>
            <a:r>
              <a:rPr lang="en-US" sz="3200" dirty="0"/>
              <a:t>Number of films in our catalog:  1,000</a:t>
            </a:r>
          </a:p>
          <a:p>
            <a:r>
              <a:rPr lang="en-US" sz="3200" dirty="0"/>
              <a:t>Average Rental Duration:  5 days</a:t>
            </a:r>
          </a:p>
          <a:p>
            <a:r>
              <a:rPr lang="en-US" sz="3200" dirty="0"/>
              <a:t>Lowest Rental Rate:  $0.99</a:t>
            </a:r>
          </a:p>
          <a:p>
            <a:r>
              <a:rPr lang="en-US" sz="3200" dirty="0"/>
              <a:t>Highest Rental Rate:  $4.99</a:t>
            </a:r>
          </a:p>
          <a:p>
            <a:r>
              <a:rPr lang="en-US" sz="3200" dirty="0"/>
              <a:t>Average Rental Rate:  $2.98</a:t>
            </a:r>
          </a:p>
          <a:p>
            <a:r>
              <a:rPr lang="en-US" sz="3200" dirty="0"/>
              <a:t>Total Number of Customers:  599</a:t>
            </a:r>
          </a:p>
          <a:p>
            <a:r>
              <a:rPr lang="en-US" sz="3200" dirty="0"/>
              <a:t>Number of Active Customers:  584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1032-916E-5260-7E1D-A621C9F7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Rental Popularity and Revenue per Film Category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591A9-54CA-19E0-AE32-0B420E77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Picture 7" descr="Rental Popularity and Revenue per Film Category:  Sports, Sci-Fi, and Animation are the Top Three Categories for both revenue and rental popularity.  The Thriller genre is strikingly unpopular.">
            <a:extLst>
              <a:ext uri="{FF2B5EF4-FFF2-40B4-BE49-F238E27FC236}">
                <a16:creationId xmlns:a16="http://schemas.microsoft.com/office/drawing/2014/main" id="{FCE38B7F-90EE-6C8D-F051-931F8DEB3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4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256E-A76D-188C-AAF9-E20C892E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average rental duration for all videos?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065C8-8956-E3C5-A908-280A7B95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94F35-5872-1A09-C7AA-986DA52583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E84DB-8B95-6A52-8230-3DA995CFD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343891"/>
            <a:ext cx="10914063" cy="54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7506-3D5F-AC1C-0BEB-82329D22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by Revenue and Customer 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C7D04-5201-04A6-FE2B-6DB60F3C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0D79E-8D6A-AB8C-4977-13697894D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65EB-80B6-7C67-71E5-1BBAB30D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customers with a high lifetime value based?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0E0FB-567E-9468-84C0-441C12F1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7F817-9142-A26E-1B41-446177403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AC5AD-DB91-8B80-6CFD-65EA45FB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0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Equal Performance of Existing Two Retail Locations">
            <a:extLst>
              <a:ext uri="{FF2B5EF4-FFF2-40B4-BE49-F238E27FC236}">
                <a16:creationId xmlns:a16="http://schemas.microsoft.com/office/drawing/2014/main" id="{DAE8D3D5-6A44-56BD-F0E4-43AB16DC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Performance of Existing Two Retail Locations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E000A-A0B2-9C2D-2A50-11A29182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 descr="Both the Australia and Canada stores have nearly identical revenue and rental numbers.">
            <a:extLst>
              <a:ext uri="{FF2B5EF4-FFF2-40B4-BE49-F238E27FC236}">
                <a16:creationId xmlns:a16="http://schemas.microsoft.com/office/drawing/2014/main" id="{C749F2E9-C374-92DE-E319-53112FE7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2435</TotalTime>
  <Words>330</Words>
  <Application>Microsoft Office PowerPoint</Application>
  <PresentationFormat>Widescreen</PresentationFormat>
  <Paragraphs>55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Office Theme</vt:lpstr>
      <vt:lpstr>Rockbuster Stealth</vt:lpstr>
      <vt:lpstr>About Us</vt:lpstr>
      <vt:lpstr>Key Questions and Objectives</vt:lpstr>
      <vt:lpstr>Business Overview</vt:lpstr>
      <vt:lpstr>Rental Popularity and Revenue per Film Category</vt:lpstr>
      <vt:lpstr>What was the average rental duration for all videos?</vt:lpstr>
      <vt:lpstr>Countries by Revenue and Customer Count</vt:lpstr>
      <vt:lpstr>Where are customers with a high lifetime value based?</vt:lpstr>
      <vt:lpstr>Equal Performance of Existing Two Retail Locations</vt:lpstr>
      <vt:lpstr>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Eric M</dc:creator>
  <cp:lastModifiedBy>Eric M</cp:lastModifiedBy>
  <cp:revision>1</cp:revision>
  <dcterms:created xsi:type="dcterms:W3CDTF">2022-10-11T01:16:50Z</dcterms:created>
  <dcterms:modified xsi:type="dcterms:W3CDTF">2022-10-15T03:39:38Z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