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9" r:id="rId3"/>
    <p:sldId id="258" r:id="rId4"/>
    <p:sldId id="257"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59" autoAdjust="0"/>
    <p:restoredTop sz="94660"/>
  </p:normalViewPr>
  <p:slideViewPr>
    <p:cSldViewPr snapToGrid="0">
      <p:cViewPr varScale="1">
        <p:scale>
          <a:sx n="81" d="100"/>
          <a:sy n="81" d="100"/>
        </p:scale>
        <p:origin x="108" y="16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10/7/2024</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10/7/2024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10/7/2024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10/7/2024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10/7/2024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10/7/2024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10/7/2024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10/7/2024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99125-B3A7-A742-B952-02F587685E39}"/>
              </a:ext>
            </a:extLst>
          </p:cNvPr>
          <p:cNvSpPr>
            <a:spLocks noGrp="1"/>
          </p:cNvSpPr>
          <p:nvPr>
            <p:ph type="ctrTitle"/>
          </p:nvPr>
        </p:nvSpPr>
        <p:spPr>
          <a:xfrm>
            <a:off x="626872" y="2298700"/>
            <a:ext cx="9418320" cy="1130300"/>
          </a:xfrm>
        </p:spPr>
        <p:txBody>
          <a:bodyPr/>
          <a:lstStyle/>
          <a:p>
            <a:r>
              <a:rPr lang="en-US" dirty="0">
                <a:latin typeface="Aptos Mono" panose="020B0009020202020204" pitchFamily="49" charset="0"/>
              </a:rPr>
              <a:t>HW_04</a:t>
            </a:r>
          </a:p>
        </p:txBody>
      </p:sp>
      <p:sp>
        <p:nvSpPr>
          <p:cNvPr id="3" name="Subtitle 2">
            <a:extLst>
              <a:ext uri="{FF2B5EF4-FFF2-40B4-BE49-F238E27FC236}">
                <a16:creationId xmlns:a16="http://schemas.microsoft.com/office/drawing/2014/main" id="{7AEC34D4-D1B3-27C3-F75F-56C767CB2190}"/>
              </a:ext>
            </a:extLst>
          </p:cNvPr>
          <p:cNvSpPr>
            <a:spLocks noGrp="1"/>
          </p:cNvSpPr>
          <p:nvPr>
            <p:ph type="subTitle" idx="1"/>
          </p:nvPr>
        </p:nvSpPr>
        <p:spPr>
          <a:xfrm>
            <a:off x="671322" y="3209925"/>
            <a:ext cx="9418320" cy="438150"/>
          </a:xfrm>
        </p:spPr>
        <p:txBody>
          <a:bodyPr>
            <a:normAutofit lnSpcReduction="10000"/>
          </a:bodyPr>
          <a:lstStyle/>
          <a:p>
            <a:r>
              <a:rPr lang="en-US" sz="2400" dirty="0">
                <a:latin typeface="Aptos Mono" panose="020B0009020202020204" pitchFamily="49" charset="0"/>
              </a:rPr>
              <a:t>By: Ryan McCormick</a:t>
            </a:r>
          </a:p>
        </p:txBody>
      </p:sp>
      <p:sp>
        <p:nvSpPr>
          <p:cNvPr id="4" name="Subtitle 2">
            <a:extLst>
              <a:ext uri="{FF2B5EF4-FFF2-40B4-BE49-F238E27FC236}">
                <a16:creationId xmlns:a16="http://schemas.microsoft.com/office/drawing/2014/main" id="{7AEC34D4-D1B3-27C3-F75F-56C767CB2190}"/>
              </a:ext>
            </a:extLst>
          </p:cNvPr>
          <p:cNvSpPr txBox="1">
            <a:spLocks/>
          </p:cNvSpPr>
          <p:nvPr/>
        </p:nvSpPr>
        <p:spPr>
          <a:xfrm>
            <a:off x="4405745" y="1124568"/>
            <a:ext cx="7564583" cy="5047014"/>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dirty="0">
                <a:latin typeface="Aptos Mono" panose="020B0009020202020204" pitchFamily="49" charset="0"/>
              </a:rPr>
              <a:t>For this assignment, we were adding the ability to write to the file using MPI and not relying on writing to the file using the sequential method as before. We did this by modifying the code for the read and the print methods and creating new methods called </a:t>
            </a:r>
            <a:r>
              <a:rPr lang="en-US" dirty="0" err="1">
                <a:latin typeface="Aptos Mono" panose="020B0009020202020204" pitchFamily="49" charset="0"/>
              </a:rPr>
              <a:t>write_row_striped_matrix</a:t>
            </a:r>
            <a:r>
              <a:rPr lang="en-US" dirty="0">
                <a:latin typeface="Aptos Mono" panose="020B0009020202020204" pitchFamily="49" charset="0"/>
              </a:rPr>
              <a:t> and </a:t>
            </a:r>
            <a:r>
              <a:rPr lang="en-US" dirty="0" err="1">
                <a:latin typeface="Aptos Mono" panose="020B0009020202020204" pitchFamily="49" charset="0"/>
              </a:rPr>
              <a:t>write_submatrix</a:t>
            </a:r>
            <a:r>
              <a:rPr lang="en-US" dirty="0">
                <a:latin typeface="Aptos Mono" panose="020B0009020202020204" pitchFamily="49" charset="0"/>
              </a:rPr>
              <a:t>. This allowed us to modify some code and that we already had and gain the additional functionality. </a:t>
            </a:r>
          </a:p>
          <a:p>
            <a:endParaRPr lang="en-US" dirty="0">
              <a:latin typeface="Aptos Mono" panose="020B0009020202020204" pitchFamily="49" charset="0"/>
            </a:endParaRPr>
          </a:p>
          <a:p>
            <a:r>
              <a:rPr lang="en-US" dirty="0">
                <a:latin typeface="Aptos Mono" panose="020B0009020202020204" pitchFamily="49" charset="0"/>
              </a:rPr>
              <a:t>NOTE: use </a:t>
            </a:r>
            <a:r>
              <a:rPr lang="en-US" b="1" dirty="0">
                <a:solidFill>
                  <a:srgbClr val="0070C0"/>
                </a:solidFill>
                <a:latin typeface="Aptos Mono" panose="020B0009020202020204" pitchFamily="49" charset="0"/>
              </a:rPr>
              <a:t>run_example.sh</a:t>
            </a:r>
            <a:r>
              <a:rPr lang="en-US" dirty="0">
                <a:latin typeface="Aptos Mono" panose="020B0009020202020204" pitchFamily="49" charset="0"/>
              </a:rPr>
              <a:t> for a demo of the project. </a:t>
            </a:r>
          </a:p>
        </p:txBody>
      </p:sp>
    </p:spTree>
    <p:extLst>
      <p:ext uri="{BB962C8B-B14F-4D97-AF65-F5344CB8AC3E}">
        <p14:creationId xmlns:p14="http://schemas.microsoft.com/office/powerpoint/2010/main" val="3931740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A5CC27-DC0D-EE76-BBBA-2F8B1D9B54E8}"/>
              </a:ext>
            </a:extLst>
          </p:cNvPr>
          <p:cNvPicPr>
            <a:picLocks noChangeAspect="1"/>
          </p:cNvPicPr>
          <p:nvPr/>
        </p:nvPicPr>
        <p:blipFill>
          <a:blip r:embed="rId2"/>
          <a:stretch>
            <a:fillRect/>
          </a:stretch>
        </p:blipFill>
        <p:spPr>
          <a:xfrm>
            <a:off x="1284103" y="0"/>
            <a:ext cx="4686929" cy="6858000"/>
          </a:xfrm>
          <a:prstGeom prst="rect">
            <a:avLst/>
          </a:prstGeom>
        </p:spPr>
      </p:pic>
      <p:pic>
        <p:nvPicPr>
          <p:cNvPr id="6" name="Picture 5">
            <a:extLst>
              <a:ext uri="{FF2B5EF4-FFF2-40B4-BE49-F238E27FC236}">
                <a16:creationId xmlns:a16="http://schemas.microsoft.com/office/drawing/2014/main" id="{879461CF-9CE9-850B-7496-27CB4319664E}"/>
              </a:ext>
            </a:extLst>
          </p:cNvPr>
          <p:cNvPicPr>
            <a:picLocks noChangeAspect="1"/>
          </p:cNvPicPr>
          <p:nvPr/>
        </p:nvPicPr>
        <p:blipFill>
          <a:blip r:embed="rId3"/>
          <a:stretch>
            <a:fillRect/>
          </a:stretch>
        </p:blipFill>
        <p:spPr>
          <a:xfrm>
            <a:off x="6220970" y="0"/>
            <a:ext cx="5422005" cy="6858000"/>
          </a:xfrm>
          <a:prstGeom prst="rect">
            <a:avLst/>
          </a:prstGeom>
        </p:spPr>
      </p:pic>
    </p:spTree>
    <p:extLst>
      <p:ext uri="{BB962C8B-B14F-4D97-AF65-F5344CB8AC3E}">
        <p14:creationId xmlns:p14="http://schemas.microsoft.com/office/powerpoint/2010/main" val="3298259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C43AEB9-9399-5E26-D71F-74B613983BB6}"/>
              </a:ext>
            </a:extLst>
          </p:cNvPr>
          <p:cNvPicPr>
            <a:picLocks noChangeAspect="1"/>
          </p:cNvPicPr>
          <p:nvPr/>
        </p:nvPicPr>
        <p:blipFill>
          <a:blip r:embed="rId2"/>
          <a:stretch>
            <a:fillRect/>
          </a:stretch>
        </p:blipFill>
        <p:spPr>
          <a:xfrm>
            <a:off x="448399" y="252250"/>
            <a:ext cx="8783276" cy="3572374"/>
          </a:xfrm>
          <a:prstGeom prst="rect">
            <a:avLst/>
          </a:prstGeom>
        </p:spPr>
      </p:pic>
      <p:pic>
        <p:nvPicPr>
          <p:cNvPr id="9" name="Picture 8">
            <a:extLst>
              <a:ext uri="{FF2B5EF4-FFF2-40B4-BE49-F238E27FC236}">
                <a16:creationId xmlns:a16="http://schemas.microsoft.com/office/drawing/2014/main" id="{41B4D4AC-CF02-64A2-1A3B-783C707F78DA}"/>
              </a:ext>
            </a:extLst>
          </p:cNvPr>
          <p:cNvPicPr>
            <a:picLocks noChangeAspect="1"/>
          </p:cNvPicPr>
          <p:nvPr/>
        </p:nvPicPr>
        <p:blipFill>
          <a:blip r:embed="rId3"/>
          <a:stretch>
            <a:fillRect/>
          </a:stretch>
        </p:blipFill>
        <p:spPr>
          <a:xfrm>
            <a:off x="448399" y="4344883"/>
            <a:ext cx="8757023" cy="2260867"/>
          </a:xfrm>
          <a:prstGeom prst="rect">
            <a:avLst/>
          </a:prstGeom>
        </p:spPr>
      </p:pic>
    </p:spTree>
    <p:extLst>
      <p:ext uri="{BB962C8B-B14F-4D97-AF65-F5344CB8AC3E}">
        <p14:creationId xmlns:p14="http://schemas.microsoft.com/office/powerpoint/2010/main" val="3417155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812B6A-8154-4CC1-D755-D300455DBB8D}"/>
              </a:ext>
            </a:extLst>
          </p:cNvPr>
          <p:cNvPicPr>
            <a:picLocks noChangeAspect="1"/>
          </p:cNvPicPr>
          <p:nvPr/>
        </p:nvPicPr>
        <p:blipFill>
          <a:blip r:embed="rId2"/>
          <a:stretch>
            <a:fillRect/>
          </a:stretch>
        </p:blipFill>
        <p:spPr>
          <a:xfrm>
            <a:off x="6312314" y="190048"/>
            <a:ext cx="5363323" cy="6477904"/>
          </a:xfrm>
          <a:prstGeom prst="rect">
            <a:avLst/>
          </a:prstGeom>
        </p:spPr>
      </p:pic>
      <p:pic>
        <p:nvPicPr>
          <p:cNvPr id="7" name="Picture 6">
            <a:extLst>
              <a:ext uri="{FF2B5EF4-FFF2-40B4-BE49-F238E27FC236}">
                <a16:creationId xmlns:a16="http://schemas.microsoft.com/office/drawing/2014/main" id="{EE962FC6-0281-08A8-1E7F-5A3240850953}"/>
              </a:ext>
            </a:extLst>
          </p:cNvPr>
          <p:cNvPicPr>
            <a:picLocks noChangeAspect="1"/>
          </p:cNvPicPr>
          <p:nvPr/>
        </p:nvPicPr>
        <p:blipFill>
          <a:blip r:embed="rId3"/>
          <a:stretch>
            <a:fillRect/>
          </a:stretch>
        </p:blipFill>
        <p:spPr>
          <a:xfrm>
            <a:off x="542131" y="0"/>
            <a:ext cx="5337557" cy="6858000"/>
          </a:xfrm>
          <a:prstGeom prst="rect">
            <a:avLst/>
          </a:prstGeom>
        </p:spPr>
      </p:pic>
    </p:spTree>
    <p:extLst>
      <p:ext uri="{BB962C8B-B14F-4D97-AF65-F5344CB8AC3E}">
        <p14:creationId xmlns:p14="http://schemas.microsoft.com/office/powerpoint/2010/main" val="2511523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FF8000-8751-B598-B2BA-1D75A3D12792}"/>
              </a:ext>
            </a:extLst>
          </p:cNvPr>
          <p:cNvPicPr>
            <a:picLocks noChangeAspect="1"/>
          </p:cNvPicPr>
          <p:nvPr/>
        </p:nvPicPr>
        <p:blipFill>
          <a:blip r:embed="rId2"/>
          <a:stretch>
            <a:fillRect/>
          </a:stretch>
        </p:blipFill>
        <p:spPr>
          <a:xfrm>
            <a:off x="1141648" y="0"/>
            <a:ext cx="3776208" cy="6858000"/>
          </a:xfrm>
          <a:prstGeom prst="rect">
            <a:avLst/>
          </a:prstGeom>
        </p:spPr>
      </p:pic>
      <p:pic>
        <p:nvPicPr>
          <p:cNvPr id="6" name="Picture 5">
            <a:extLst>
              <a:ext uri="{FF2B5EF4-FFF2-40B4-BE49-F238E27FC236}">
                <a16:creationId xmlns:a16="http://schemas.microsoft.com/office/drawing/2014/main" id="{8678C2C6-6C72-0FD1-2991-80B648BEFF24}"/>
              </a:ext>
            </a:extLst>
          </p:cNvPr>
          <p:cNvPicPr>
            <a:picLocks noChangeAspect="1"/>
          </p:cNvPicPr>
          <p:nvPr/>
        </p:nvPicPr>
        <p:blipFill>
          <a:blip r:embed="rId3"/>
          <a:stretch>
            <a:fillRect/>
          </a:stretch>
        </p:blipFill>
        <p:spPr>
          <a:xfrm>
            <a:off x="7636705" y="0"/>
            <a:ext cx="3413647" cy="6858000"/>
          </a:xfrm>
          <a:prstGeom prst="rect">
            <a:avLst/>
          </a:prstGeom>
        </p:spPr>
      </p:pic>
      <p:sp>
        <p:nvSpPr>
          <p:cNvPr id="8" name="TextBox 7">
            <a:extLst>
              <a:ext uri="{FF2B5EF4-FFF2-40B4-BE49-F238E27FC236}">
                <a16:creationId xmlns:a16="http://schemas.microsoft.com/office/drawing/2014/main" id="{13FF2755-0007-F026-E219-FA5EC5260169}"/>
              </a:ext>
            </a:extLst>
          </p:cNvPr>
          <p:cNvSpPr txBox="1"/>
          <p:nvPr/>
        </p:nvSpPr>
        <p:spPr>
          <a:xfrm>
            <a:off x="6096000" y="0"/>
            <a:ext cx="1504208" cy="1200329"/>
          </a:xfrm>
          <a:prstGeom prst="rect">
            <a:avLst/>
          </a:prstGeom>
          <a:noFill/>
        </p:spPr>
        <p:txBody>
          <a:bodyPr wrap="square" rtlCol="0">
            <a:spAutoFit/>
          </a:bodyPr>
          <a:lstStyle/>
          <a:p>
            <a:pPr algn="r"/>
            <a:r>
              <a:rPr lang="en-US" dirty="0">
                <a:latin typeface="Aptos Mono" panose="020B0009020202020204" pitchFamily="49" charset="0"/>
              </a:rPr>
              <a:t>Example output from test script. </a:t>
            </a:r>
          </a:p>
        </p:txBody>
      </p:sp>
    </p:spTree>
    <p:extLst>
      <p:ext uri="{BB962C8B-B14F-4D97-AF65-F5344CB8AC3E}">
        <p14:creationId xmlns:p14="http://schemas.microsoft.com/office/powerpoint/2010/main" val="3063593419"/>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26</TotalTime>
  <Words>108</Words>
  <Application>Microsoft Office PowerPoint</Application>
  <PresentationFormat>Widescreen</PresentationFormat>
  <Paragraphs>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 Mono</vt:lpstr>
      <vt:lpstr>Arial</vt:lpstr>
      <vt:lpstr>Century Schoolbook</vt:lpstr>
      <vt:lpstr>Wingdings 2</vt:lpstr>
      <vt:lpstr>View</vt:lpstr>
      <vt:lpstr>HW_04</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Ryan McCormick</dc:creator>
  <cp:lastModifiedBy>Ryan McCormick</cp:lastModifiedBy>
  <cp:revision>1</cp:revision>
  <dcterms:created xsi:type="dcterms:W3CDTF">2024-10-08T01:02:12Z</dcterms:created>
  <dcterms:modified xsi:type="dcterms:W3CDTF">2024-10-08T01:28:54Z</dcterms:modified>
</cp:coreProperties>
</file>