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E2EF-8322-A7C9-353C-F745D2808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179" y="2373086"/>
            <a:ext cx="6499642" cy="1055914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ptos Mono" panose="020B0009020202020204" pitchFamily="49" charset="0"/>
              </a:rPr>
              <a:t>CSCI 473 HW_03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C6942-B2DD-A6DF-7B0A-24A75DAEC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9793" y="3429000"/>
            <a:ext cx="3092414" cy="40277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ptos Mono" panose="020B0009020202020204" pitchFamily="49" charset="0"/>
              </a:rPr>
              <a:t>By: Ryan McCormick</a:t>
            </a:r>
          </a:p>
        </p:txBody>
      </p:sp>
    </p:spTree>
    <p:extLst>
      <p:ext uri="{BB962C8B-B14F-4D97-AF65-F5344CB8AC3E}">
        <p14:creationId xmlns:p14="http://schemas.microsoft.com/office/powerpoint/2010/main" val="338301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2960D8-0920-B2E0-1994-DA7D8886F8A4}"/>
              </a:ext>
            </a:extLst>
          </p:cNvPr>
          <p:cNvSpPr txBox="1"/>
          <p:nvPr/>
        </p:nvSpPr>
        <p:spPr>
          <a:xfrm>
            <a:off x="674913" y="1720840"/>
            <a:ext cx="4539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Mono" panose="020B0009020202020204" pitchFamily="49" charset="0"/>
              </a:rPr>
              <a:t>This assignment we were tasked with writing two files that could make and print 2D arrays. The next part was to modify a few of the functions from the </a:t>
            </a:r>
            <a:r>
              <a:rPr lang="en-US" dirty="0" err="1">
                <a:latin typeface="Aptos Mono" panose="020B0009020202020204" pitchFamily="49" charset="0"/>
              </a:rPr>
              <a:t>MyMPI.c</a:t>
            </a:r>
            <a:r>
              <a:rPr lang="en-US" dirty="0">
                <a:latin typeface="Aptos Mono" panose="020B0009020202020204" pitchFamily="49" charset="0"/>
              </a:rPr>
              <a:t>/.h files so that they could be called from the test-</a:t>
            </a:r>
            <a:r>
              <a:rPr lang="en-US" dirty="0" err="1">
                <a:latin typeface="Aptos Mono" panose="020B0009020202020204" pitchFamily="49" charset="0"/>
              </a:rPr>
              <a:t>mpi</a:t>
            </a:r>
            <a:r>
              <a:rPr lang="en-US" dirty="0">
                <a:latin typeface="Aptos Mono" panose="020B0009020202020204" pitchFamily="49" charset="0"/>
              </a:rPr>
              <a:t>-</a:t>
            </a:r>
            <a:r>
              <a:rPr lang="en-US" dirty="0" err="1">
                <a:latin typeface="Aptos Mono" panose="020B0009020202020204" pitchFamily="49" charset="0"/>
              </a:rPr>
              <a:t>read.c</a:t>
            </a:r>
            <a:r>
              <a:rPr lang="en-US" dirty="0">
                <a:latin typeface="Aptos Mono" panose="020B0009020202020204" pitchFamily="49" charset="0"/>
              </a:rPr>
              <a:t> file to read and print a matrix in parallel. The next step was to test this for as many normal and edge cases as possible.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CBE18-2440-A15B-9756-73DDBCCE5415}"/>
              </a:ext>
            </a:extLst>
          </p:cNvPr>
          <p:cNvSpPr txBox="1"/>
          <p:nvPr/>
        </p:nvSpPr>
        <p:spPr>
          <a:xfrm>
            <a:off x="5214256" y="335845"/>
            <a:ext cx="64552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I started with the make-2d.c and got it to output a matrix, along with its meta data to a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Next, I wrote print-2d.c, this was able to read the binary data in the file produced by the make-2d.c and print it, formatted as a matrix to the command 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The next step was to get the functions from the </a:t>
            </a:r>
            <a:r>
              <a:rPr lang="en-US" dirty="0" err="1">
                <a:latin typeface="Aptos Mono" panose="020B0009020202020204" pitchFamily="49" charset="0"/>
              </a:rPr>
              <a:t>MyMPI.c</a:t>
            </a:r>
            <a:r>
              <a:rPr lang="en-US" dirty="0">
                <a:latin typeface="Aptos Mono" panose="020B0009020202020204" pitchFamily="49" charset="0"/>
              </a:rPr>
              <a:t>/.h files and modify them as specified in the documentation.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I pulled each of the functions out, along with any other functions they called and added them to my own </a:t>
            </a:r>
            <a:r>
              <a:rPr lang="en-US" dirty="0" err="1">
                <a:latin typeface="Aptos Mono" panose="020B0009020202020204" pitchFamily="49" charset="0"/>
              </a:rPr>
              <a:t>functions.c</a:t>
            </a:r>
            <a:r>
              <a:rPr lang="en-US" dirty="0">
                <a:latin typeface="Aptos Mono" panose="020B0009020202020204" pitchFamily="49" charset="0"/>
              </a:rPr>
              <a:t>/.h files. This allowed me to better understand what was happening in each of the functions and how they were being implemented.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I added the </a:t>
            </a:r>
            <a:r>
              <a:rPr lang="en-US" dirty="0" err="1">
                <a:latin typeface="Aptos Mono" panose="020B0009020202020204" pitchFamily="49" charset="0"/>
              </a:rPr>
              <a:t>my_free</a:t>
            </a:r>
            <a:r>
              <a:rPr lang="en-US" dirty="0">
                <a:latin typeface="Aptos Mono" panose="020B0009020202020204" pitchFamily="49" charset="0"/>
              </a:rPr>
              <a:t>() function as needed, along with the my_allocate2d().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After these were written and the existing functions were modified as needed, I began testing all the possible cases.</a:t>
            </a:r>
          </a:p>
        </p:txBody>
      </p:sp>
    </p:spTree>
    <p:extLst>
      <p:ext uri="{BB962C8B-B14F-4D97-AF65-F5344CB8AC3E}">
        <p14:creationId xmlns:p14="http://schemas.microsoft.com/office/powerpoint/2010/main" val="295964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42A434-6C77-E3BE-1B83-C586967D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8" y="1450530"/>
            <a:ext cx="5628282" cy="3504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C39C36-B3FD-7ABC-7A30-6512CF3B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56" y="1450530"/>
            <a:ext cx="5628282" cy="3956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934828-4D54-370C-3617-21B91ACE8EB1}"/>
              </a:ext>
            </a:extLst>
          </p:cNvPr>
          <p:cNvSpPr txBox="1"/>
          <p:nvPr/>
        </p:nvSpPr>
        <p:spPr>
          <a:xfrm>
            <a:off x="620118" y="1050420"/>
            <a:ext cx="1926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 Mono" panose="020B0009020202020204" pitchFamily="49" charset="0"/>
              </a:rPr>
              <a:t>make-2d.c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A18C3-481A-684B-6287-2EAC38BED9C0}"/>
              </a:ext>
            </a:extLst>
          </p:cNvPr>
          <p:cNvSpPr txBox="1"/>
          <p:nvPr/>
        </p:nvSpPr>
        <p:spPr>
          <a:xfrm>
            <a:off x="6433456" y="1050420"/>
            <a:ext cx="1926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 Mono" panose="020B0009020202020204" pitchFamily="49" charset="0"/>
              </a:rPr>
              <a:t>print-2d.c</a:t>
            </a:r>
          </a:p>
        </p:txBody>
      </p:sp>
    </p:spTree>
    <p:extLst>
      <p:ext uri="{BB962C8B-B14F-4D97-AF65-F5344CB8AC3E}">
        <p14:creationId xmlns:p14="http://schemas.microsoft.com/office/powerpoint/2010/main" val="24145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B2FAC-B306-FFB1-D639-AD03C558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1" y="0"/>
            <a:ext cx="427789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9452D-976B-11BD-8416-F60C2FBFA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3294"/>
            <a:ext cx="4277896" cy="1593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B020D2-794C-8A41-58CC-C2D23D382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31475"/>
            <a:ext cx="4277896" cy="1406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A0B85-E342-02C2-AAA5-B611C41F2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5482507"/>
            <a:ext cx="4277895" cy="58219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439B7-F9BF-3070-0405-AA60527C8C70}"/>
              </a:ext>
            </a:extLst>
          </p:cNvPr>
          <p:cNvCxnSpPr/>
          <p:nvPr/>
        </p:nvCxnSpPr>
        <p:spPr>
          <a:xfrm flipV="1">
            <a:off x="4598894" y="981635"/>
            <a:ext cx="1775012" cy="390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431E1-3E4B-1971-0A70-9312444BE01E}"/>
              </a:ext>
            </a:extLst>
          </p:cNvPr>
          <p:cNvSpPr/>
          <p:nvPr/>
        </p:nvSpPr>
        <p:spPr>
          <a:xfrm>
            <a:off x="7227794" y="1196788"/>
            <a:ext cx="463924" cy="201706"/>
          </a:xfrm>
          <a:prstGeom prst="parallelogram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A33E9F-F2FC-5802-8145-71D3F9816D4F}"/>
              </a:ext>
            </a:extLst>
          </p:cNvPr>
          <p:cNvCxnSpPr/>
          <p:nvPr/>
        </p:nvCxnSpPr>
        <p:spPr>
          <a:xfrm flipH="1">
            <a:off x="6858000" y="1398494"/>
            <a:ext cx="369794" cy="192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1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32F2F-103E-D19D-6217-60F4549A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7" y="2400154"/>
            <a:ext cx="5363323" cy="209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0318F-B193-38A5-6E0E-59506EC3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7" y="395184"/>
            <a:ext cx="5925377" cy="1781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E31C5-CE3C-C84E-E2D4-71822DE87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77" y="4724234"/>
            <a:ext cx="744006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0E1CC0-8451-7A35-1BE6-6AAC4931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84" y="308791"/>
            <a:ext cx="4482179" cy="6240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D4F5C-6046-0B0F-C5D6-97B864AE3047}"/>
              </a:ext>
            </a:extLst>
          </p:cNvPr>
          <p:cNvSpPr txBox="1"/>
          <p:nvPr/>
        </p:nvSpPr>
        <p:spPr>
          <a:xfrm>
            <a:off x="6472238" y="308791"/>
            <a:ext cx="4901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This script allowed me to test various combinations of rows, columns, and processors.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It then writes the matrices to temp files that are diffed to verify that they are the same.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This allowed me to test a variety of combinations much faster than I could by hand. </a:t>
            </a:r>
          </a:p>
        </p:txBody>
      </p:sp>
    </p:spTree>
    <p:extLst>
      <p:ext uri="{BB962C8B-B14F-4D97-AF65-F5344CB8AC3E}">
        <p14:creationId xmlns:p14="http://schemas.microsoft.com/office/powerpoint/2010/main" val="374857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D31298-3F68-4E65-2E83-4A6AA633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08" y="571500"/>
            <a:ext cx="2984707" cy="571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E5972-F0C0-207C-CC8C-5A74B91A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871" y="571500"/>
            <a:ext cx="3167865" cy="571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14EFF4-D14D-31FB-4971-5EA686052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72" y="571500"/>
            <a:ext cx="4174027" cy="571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ACA1CA-E861-C900-1155-6113E13BBE44}"/>
              </a:ext>
            </a:extLst>
          </p:cNvPr>
          <p:cNvSpPr txBox="1"/>
          <p:nvPr/>
        </p:nvSpPr>
        <p:spPr>
          <a:xfrm>
            <a:off x="700088" y="114300"/>
            <a:ext cx="87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Mono" panose="020B0009020202020204" pitchFamily="49" charset="0"/>
              </a:rPr>
              <a:t>Screenshots from different steps of my test script running. </a:t>
            </a:r>
          </a:p>
        </p:txBody>
      </p:sp>
    </p:spTree>
    <p:extLst>
      <p:ext uri="{BB962C8B-B14F-4D97-AF65-F5344CB8AC3E}">
        <p14:creationId xmlns:p14="http://schemas.microsoft.com/office/powerpoint/2010/main" val="209538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AD4F5C-6046-0B0F-C5D6-97B864AE3047}"/>
              </a:ext>
            </a:extLst>
          </p:cNvPr>
          <p:cNvSpPr txBox="1"/>
          <p:nvPr/>
        </p:nvSpPr>
        <p:spPr>
          <a:xfrm>
            <a:off x="728175" y="2967335"/>
            <a:ext cx="4901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Added error handling for if the number of processors &gt; number of rows.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5B05-8B9C-B0FA-8C28-D0494FFE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5" y="641262"/>
            <a:ext cx="737337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064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140</TotalTime>
  <Words>340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 Mono</vt:lpstr>
      <vt:lpstr>Arial</vt:lpstr>
      <vt:lpstr>Century Schoolbook</vt:lpstr>
      <vt:lpstr>Wingdings 2</vt:lpstr>
      <vt:lpstr>View</vt:lpstr>
      <vt:lpstr>CSCI 473 HW_03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McCormick</dc:creator>
  <cp:lastModifiedBy>Ryan McCormick</cp:lastModifiedBy>
  <cp:revision>3</cp:revision>
  <dcterms:created xsi:type="dcterms:W3CDTF">2024-09-29T20:14:21Z</dcterms:created>
  <dcterms:modified xsi:type="dcterms:W3CDTF">2024-09-29T22:34:35Z</dcterms:modified>
</cp:coreProperties>
</file>