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6F3-08AA-68EF-F05C-F78B6678F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HW_07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0D9C-B2FA-0A6F-2601-FC78C606C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Ryan McCormick</a:t>
            </a:r>
          </a:p>
        </p:txBody>
      </p:sp>
    </p:spTree>
    <p:extLst>
      <p:ext uri="{BB962C8B-B14F-4D97-AF65-F5344CB8AC3E}">
        <p14:creationId xmlns:p14="http://schemas.microsoft.com/office/powerpoint/2010/main" val="3739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C52A0-BB01-636C-2FED-B70FFF1E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00" y="629475"/>
            <a:ext cx="4630137" cy="5254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5A2A5-B00D-AE0B-DD99-8569C00F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49" y="914398"/>
            <a:ext cx="3929409" cy="4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760E2-CB7D-D62B-9716-191387FD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58" y="0"/>
            <a:ext cx="51300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09003-6FCB-5211-900C-B1C6B144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2" y="616226"/>
            <a:ext cx="5252375" cy="54797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76C18-21B0-CFDF-12ED-304BD47F8569}"/>
              </a:ext>
            </a:extLst>
          </p:cNvPr>
          <p:cNvCxnSpPr/>
          <p:nvPr/>
        </p:nvCxnSpPr>
        <p:spPr>
          <a:xfrm flipV="1">
            <a:off x="2835965" y="795130"/>
            <a:ext cx="4518992" cy="229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BE7A67-F265-6297-AA9C-DF5B1275A15D}"/>
              </a:ext>
            </a:extLst>
          </p:cNvPr>
          <p:cNvCxnSpPr/>
          <p:nvPr/>
        </p:nvCxnSpPr>
        <p:spPr>
          <a:xfrm flipV="1">
            <a:off x="2825750" y="2940050"/>
            <a:ext cx="4514850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DD51EC-5DBB-1F9A-751F-D95AD939C04E}"/>
              </a:ext>
            </a:extLst>
          </p:cNvPr>
          <p:cNvCxnSpPr/>
          <p:nvPr/>
        </p:nvCxnSpPr>
        <p:spPr>
          <a:xfrm>
            <a:off x="3441700" y="4476750"/>
            <a:ext cx="38989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88D6C6-3863-A1D5-5980-0BF9779C69A5}"/>
              </a:ext>
            </a:extLst>
          </p:cNvPr>
          <p:cNvCxnSpPr/>
          <p:nvPr/>
        </p:nvCxnSpPr>
        <p:spPr>
          <a:xfrm flipV="1">
            <a:off x="2495550" y="4673600"/>
            <a:ext cx="4855265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8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B2561-6A34-EC8D-85DD-5F905120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24" y="1254134"/>
            <a:ext cx="9133551" cy="43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322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Cascadia Mono</vt:lpstr>
      <vt:lpstr>Century Schoolbook</vt:lpstr>
      <vt:lpstr>Wingdings 2</vt:lpstr>
      <vt:lpstr>View</vt:lpstr>
      <vt:lpstr>HW_07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McCormick</dc:creator>
  <cp:lastModifiedBy>Ryan McCormick</cp:lastModifiedBy>
  <cp:revision>1</cp:revision>
  <dcterms:created xsi:type="dcterms:W3CDTF">2024-10-25T00:15:20Z</dcterms:created>
  <dcterms:modified xsi:type="dcterms:W3CDTF">2024-10-25T00:33:53Z</dcterms:modified>
</cp:coreProperties>
</file>