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0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36DB04-1D9B-9FAF-C4E1-1E28C533A3A9}"/>
              </a:ext>
            </a:extLst>
          </p:cNvPr>
          <p:cNvSpPr txBox="1"/>
          <p:nvPr/>
        </p:nvSpPr>
        <p:spPr>
          <a:xfrm>
            <a:off x="698500" y="2967335"/>
            <a:ext cx="10280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ptos Mono" panose="020B0009020202020204" pitchFamily="49" charset="0"/>
              </a:rPr>
              <a:t>CSCI 474 HW_09</a:t>
            </a:r>
          </a:p>
          <a:p>
            <a:r>
              <a:rPr lang="en-US" dirty="0">
                <a:latin typeface="Aptos Mono" panose="020B0009020202020204" pitchFamily="49" charset="0"/>
              </a:rPr>
              <a:t>By – Ryan McCormick</a:t>
            </a:r>
          </a:p>
        </p:txBody>
      </p:sp>
    </p:spTree>
    <p:extLst>
      <p:ext uri="{BB962C8B-B14F-4D97-AF65-F5344CB8AC3E}">
        <p14:creationId xmlns:p14="http://schemas.microsoft.com/office/powerpoint/2010/main" val="403065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4B91B-E54B-643D-0640-DC76D3C7E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318D49-D848-1360-0D89-F0E2A8D46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13" y="984287"/>
            <a:ext cx="4554389" cy="4889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088F27-152A-AE68-D79D-08E84B0D2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23" y="984287"/>
            <a:ext cx="3108225" cy="4133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F95D4F-6E2D-2735-0BB7-AA90E213F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3870" y="984287"/>
            <a:ext cx="3111327" cy="444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157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15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 Mono</vt:lpstr>
      <vt:lpstr>Arial</vt:lpstr>
      <vt:lpstr>Century Schoolbook</vt:lpstr>
      <vt:lpstr>Wingdings 2</vt:lpstr>
      <vt:lpstr>View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McCormick</dc:creator>
  <cp:lastModifiedBy>Ryan McCormick</cp:lastModifiedBy>
  <cp:revision>2</cp:revision>
  <dcterms:created xsi:type="dcterms:W3CDTF">2024-11-14T03:32:57Z</dcterms:created>
  <dcterms:modified xsi:type="dcterms:W3CDTF">2024-11-19T02:11:13Z</dcterms:modified>
</cp:coreProperties>
</file>