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0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36DB04-1D9B-9FAF-C4E1-1E28C533A3A9}"/>
              </a:ext>
            </a:extLst>
          </p:cNvPr>
          <p:cNvSpPr txBox="1"/>
          <p:nvPr/>
        </p:nvSpPr>
        <p:spPr>
          <a:xfrm>
            <a:off x="698500" y="2967335"/>
            <a:ext cx="10280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ptos Mono" panose="020B0009020202020204" pitchFamily="49" charset="0"/>
              </a:rPr>
              <a:t>CSCI 474 HW_08</a:t>
            </a:r>
          </a:p>
          <a:p>
            <a:r>
              <a:rPr lang="en-US" dirty="0">
                <a:latin typeface="Aptos Mono" panose="020B0009020202020204" pitchFamily="49" charset="0"/>
              </a:rPr>
              <a:t>By – Ryan McCormick</a:t>
            </a:r>
          </a:p>
        </p:txBody>
      </p:sp>
    </p:spTree>
    <p:extLst>
      <p:ext uri="{BB962C8B-B14F-4D97-AF65-F5344CB8AC3E}">
        <p14:creationId xmlns:p14="http://schemas.microsoft.com/office/powerpoint/2010/main" val="403065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4B91B-E54B-643D-0640-DC76D3C7E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8B8116-F885-E6C6-DBEC-15FC0E43C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43" y="148466"/>
            <a:ext cx="3845049" cy="65610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313A18-1B20-7257-67B1-569A11BDF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536" y="148466"/>
            <a:ext cx="3851214" cy="4465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5A3766-A5D1-5A03-C2F0-396FF10BC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094" y="148466"/>
            <a:ext cx="3840906" cy="567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6CE3A-442E-5E9F-BE93-A8366268A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BEF086-F939-B24D-4494-7793DFBB9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15" y="232262"/>
            <a:ext cx="3422390" cy="3381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00A468-AFFF-B8F9-D7BB-3951B926C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15" y="4009291"/>
            <a:ext cx="3645774" cy="2616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81EDEB-976D-B929-AD55-9C0CE20DD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772" y="1122587"/>
            <a:ext cx="4379919" cy="4612825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59EB03D-87D9-3DCB-39F1-EC6568E16B28}"/>
              </a:ext>
            </a:extLst>
          </p:cNvPr>
          <p:cNvSpPr/>
          <p:nvPr/>
        </p:nvSpPr>
        <p:spPr>
          <a:xfrm>
            <a:off x="4104789" y="4009291"/>
            <a:ext cx="224224" cy="26164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C6CABC-1530-8A9F-6C1E-AB4D7D1B71C5}"/>
              </a:ext>
            </a:extLst>
          </p:cNvPr>
          <p:cNvCxnSpPr>
            <a:stCxn id="8" idx="1"/>
          </p:cNvCxnSpPr>
          <p:nvPr/>
        </p:nvCxnSpPr>
        <p:spPr>
          <a:xfrm flipV="1">
            <a:off x="4329013" y="1181100"/>
            <a:ext cx="2795687" cy="413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34352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</TotalTime>
  <Words>9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 Mono</vt:lpstr>
      <vt:lpstr>Arial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McCormick</dc:creator>
  <cp:lastModifiedBy>Ryan McCormick</cp:lastModifiedBy>
  <cp:revision>1</cp:revision>
  <dcterms:created xsi:type="dcterms:W3CDTF">2024-11-14T03:32:57Z</dcterms:created>
  <dcterms:modified xsi:type="dcterms:W3CDTF">2024-11-14T03:45:29Z</dcterms:modified>
</cp:coreProperties>
</file>