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D20460-650A-415C-BB80-301C29758BE8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8CA686-59D8-4D54-BAE1-954ADC58F3C8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Search and Rescue</a:t>
          </a:r>
        </a:p>
      </dgm:t>
    </dgm:pt>
    <dgm:pt modelId="{8B332CF0-3386-4135-A29D-82EDCF6FCE89}" type="parTrans" cxnId="{B01F3EAC-B942-415C-A215-DB54E933023F}">
      <dgm:prSet/>
      <dgm:spPr/>
      <dgm:t>
        <a:bodyPr/>
        <a:lstStyle/>
        <a:p>
          <a:endParaRPr lang="en-US"/>
        </a:p>
      </dgm:t>
    </dgm:pt>
    <dgm:pt modelId="{E0FDF8E7-F2E8-4A39-B447-E9F68C453284}" type="sibTrans" cxnId="{B01F3EAC-B942-415C-A215-DB54E933023F}">
      <dgm:prSet/>
      <dgm:spPr/>
      <dgm:t>
        <a:bodyPr/>
        <a:lstStyle/>
        <a:p>
          <a:endParaRPr lang="en-US"/>
        </a:p>
      </dgm:t>
    </dgm:pt>
    <dgm:pt modelId="{A62FF22C-3219-4E3E-84BB-CB8FF1DD7565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National Weather Service Alert</a:t>
          </a:r>
        </a:p>
      </dgm:t>
    </dgm:pt>
    <dgm:pt modelId="{2E413A64-D330-4146-8F4E-71D73D7357B3}" type="parTrans" cxnId="{47C45B70-6BFF-427B-9BBE-4A936C7A278E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530AD0EE-B6CA-4669-BC4B-23F35BF95C60}" type="sibTrans" cxnId="{47C45B70-6BFF-427B-9BBE-4A936C7A278E}">
      <dgm:prSet/>
      <dgm:spPr/>
      <dgm:t>
        <a:bodyPr/>
        <a:lstStyle/>
        <a:p>
          <a:endParaRPr lang="en-US"/>
        </a:p>
      </dgm:t>
    </dgm:pt>
    <dgm:pt modelId="{009CAF3B-E60E-4F77-A78E-F12D3E8B574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IBM Watson and cellphone location data</a:t>
          </a:r>
        </a:p>
      </dgm:t>
    </dgm:pt>
    <dgm:pt modelId="{BAC4A7F6-3FC1-4BB7-9420-FF1D7F41F215}" type="parTrans" cxnId="{FC644291-1D36-4A40-B65B-0ED3F4174D41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43499F70-F91E-48EF-9326-AF83D195090E}" type="sibTrans" cxnId="{FC644291-1D36-4A40-B65B-0ED3F4174D41}">
      <dgm:prSet/>
      <dgm:spPr/>
      <dgm:t>
        <a:bodyPr/>
        <a:lstStyle/>
        <a:p>
          <a:endParaRPr lang="en-US"/>
        </a:p>
      </dgm:t>
    </dgm:pt>
    <dgm:pt modelId="{065C693A-0A52-4B1D-ADE3-68E99FB7F3F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Machine Learning and Gradient Descent</a:t>
          </a:r>
        </a:p>
      </dgm:t>
    </dgm:pt>
    <dgm:pt modelId="{1F242448-C149-4287-BDB2-BA871B96B33E}" type="parTrans" cxnId="{7695EBAF-AFD0-41CF-B484-117EA20FA1D3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0844B28D-AA7A-4DBF-A1B0-AEACE75B9AC0}" type="sibTrans" cxnId="{7695EBAF-AFD0-41CF-B484-117EA20FA1D3}">
      <dgm:prSet/>
      <dgm:spPr/>
      <dgm:t>
        <a:bodyPr/>
        <a:lstStyle/>
        <a:p>
          <a:endParaRPr lang="en-US"/>
        </a:p>
      </dgm:t>
    </dgm:pt>
    <dgm:pt modelId="{F532783F-1BBB-408F-8F9A-58FB512723B5}" type="pres">
      <dgm:prSet presAssocID="{3ED20460-650A-415C-BB80-301C29758BE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1ED6B8A-184A-4475-A9C1-33D28D225BA1}" type="pres">
      <dgm:prSet presAssocID="{BE8CA686-59D8-4D54-BAE1-954ADC58F3C8}" presName="centerShape" presStyleLbl="node0" presStyleIdx="0" presStyleCnt="1"/>
      <dgm:spPr/>
    </dgm:pt>
    <dgm:pt modelId="{1E41393E-8F06-458A-BDD7-E07147E4753F}" type="pres">
      <dgm:prSet presAssocID="{2E413A64-D330-4146-8F4E-71D73D7357B3}" presName="parTrans" presStyleLbl="bgSibTrans2D1" presStyleIdx="0" presStyleCnt="3"/>
      <dgm:spPr/>
    </dgm:pt>
    <dgm:pt modelId="{2035FDD3-9631-4D1B-9265-731DF2608EF6}" type="pres">
      <dgm:prSet presAssocID="{A62FF22C-3219-4E3E-84BB-CB8FF1DD7565}" presName="node" presStyleLbl="node1" presStyleIdx="0" presStyleCnt="3">
        <dgm:presLayoutVars>
          <dgm:bulletEnabled val="1"/>
        </dgm:presLayoutVars>
      </dgm:prSet>
      <dgm:spPr/>
    </dgm:pt>
    <dgm:pt modelId="{452FB456-7780-475F-AD5E-AEB27715C1CE}" type="pres">
      <dgm:prSet presAssocID="{BAC4A7F6-3FC1-4BB7-9420-FF1D7F41F215}" presName="parTrans" presStyleLbl="bgSibTrans2D1" presStyleIdx="1" presStyleCnt="3"/>
      <dgm:spPr/>
    </dgm:pt>
    <dgm:pt modelId="{C45A2F8B-ED42-4251-A2A7-A5B1015EA5CA}" type="pres">
      <dgm:prSet presAssocID="{009CAF3B-E60E-4F77-A78E-F12D3E8B574C}" presName="node" presStyleLbl="node1" presStyleIdx="1" presStyleCnt="3">
        <dgm:presLayoutVars>
          <dgm:bulletEnabled val="1"/>
        </dgm:presLayoutVars>
      </dgm:prSet>
      <dgm:spPr/>
    </dgm:pt>
    <dgm:pt modelId="{4F9E2EE4-39D9-49A0-9D95-132D29F17FA9}" type="pres">
      <dgm:prSet presAssocID="{1F242448-C149-4287-BDB2-BA871B96B33E}" presName="parTrans" presStyleLbl="bgSibTrans2D1" presStyleIdx="2" presStyleCnt="3"/>
      <dgm:spPr/>
    </dgm:pt>
    <dgm:pt modelId="{BD7D2B3B-DB24-430F-84A1-42AFE918BA4F}" type="pres">
      <dgm:prSet presAssocID="{065C693A-0A52-4B1D-ADE3-68E99FB7F3F9}" presName="node" presStyleLbl="node1" presStyleIdx="2" presStyleCnt="3">
        <dgm:presLayoutVars>
          <dgm:bulletEnabled val="1"/>
        </dgm:presLayoutVars>
      </dgm:prSet>
      <dgm:spPr/>
    </dgm:pt>
  </dgm:ptLst>
  <dgm:cxnLst>
    <dgm:cxn modelId="{6AEF1D1E-ACB2-43D5-9F7B-0C12369CBC41}" type="presOf" srcId="{2E413A64-D330-4146-8F4E-71D73D7357B3}" destId="{1E41393E-8F06-458A-BDD7-E07147E4753F}" srcOrd="0" destOrd="0" presId="urn:microsoft.com/office/officeart/2005/8/layout/radial4"/>
    <dgm:cxn modelId="{9A150623-581B-422E-BD7D-DE4F3A1DDF06}" type="presOf" srcId="{3ED20460-650A-415C-BB80-301C29758BE8}" destId="{F532783F-1BBB-408F-8F9A-58FB512723B5}" srcOrd="0" destOrd="0" presId="urn:microsoft.com/office/officeart/2005/8/layout/radial4"/>
    <dgm:cxn modelId="{78C2922D-0E94-48BF-8059-0EABF8197CB1}" type="presOf" srcId="{1F242448-C149-4287-BDB2-BA871B96B33E}" destId="{4F9E2EE4-39D9-49A0-9D95-132D29F17FA9}" srcOrd="0" destOrd="0" presId="urn:microsoft.com/office/officeart/2005/8/layout/radial4"/>
    <dgm:cxn modelId="{170DAE43-D8A6-46D0-BE29-B5686FF09769}" type="presOf" srcId="{065C693A-0A52-4B1D-ADE3-68E99FB7F3F9}" destId="{BD7D2B3B-DB24-430F-84A1-42AFE918BA4F}" srcOrd="0" destOrd="0" presId="urn:microsoft.com/office/officeart/2005/8/layout/radial4"/>
    <dgm:cxn modelId="{E2D48764-4079-4200-B459-54F906B4BEAB}" type="presOf" srcId="{A62FF22C-3219-4E3E-84BB-CB8FF1DD7565}" destId="{2035FDD3-9631-4D1B-9265-731DF2608EF6}" srcOrd="0" destOrd="0" presId="urn:microsoft.com/office/officeart/2005/8/layout/radial4"/>
    <dgm:cxn modelId="{24271E6C-8452-4BEE-8FAD-A00C9AA681F0}" type="presOf" srcId="{BE8CA686-59D8-4D54-BAE1-954ADC58F3C8}" destId="{01ED6B8A-184A-4475-A9C1-33D28D225BA1}" srcOrd="0" destOrd="0" presId="urn:microsoft.com/office/officeart/2005/8/layout/radial4"/>
    <dgm:cxn modelId="{47C45B70-6BFF-427B-9BBE-4A936C7A278E}" srcId="{BE8CA686-59D8-4D54-BAE1-954ADC58F3C8}" destId="{A62FF22C-3219-4E3E-84BB-CB8FF1DD7565}" srcOrd="0" destOrd="0" parTransId="{2E413A64-D330-4146-8F4E-71D73D7357B3}" sibTransId="{530AD0EE-B6CA-4669-BC4B-23F35BF95C60}"/>
    <dgm:cxn modelId="{A2881A51-C200-4F8B-ACEB-D6C0B1FE15BA}" type="presOf" srcId="{009CAF3B-E60E-4F77-A78E-F12D3E8B574C}" destId="{C45A2F8B-ED42-4251-A2A7-A5B1015EA5CA}" srcOrd="0" destOrd="0" presId="urn:microsoft.com/office/officeart/2005/8/layout/radial4"/>
    <dgm:cxn modelId="{FC644291-1D36-4A40-B65B-0ED3F4174D41}" srcId="{BE8CA686-59D8-4D54-BAE1-954ADC58F3C8}" destId="{009CAF3B-E60E-4F77-A78E-F12D3E8B574C}" srcOrd="1" destOrd="0" parTransId="{BAC4A7F6-3FC1-4BB7-9420-FF1D7F41F215}" sibTransId="{43499F70-F91E-48EF-9326-AF83D195090E}"/>
    <dgm:cxn modelId="{94FC5992-21AB-4DE0-9FE8-4C4BB37D46B1}" type="presOf" srcId="{BAC4A7F6-3FC1-4BB7-9420-FF1D7F41F215}" destId="{452FB456-7780-475F-AD5E-AEB27715C1CE}" srcOrd="0" destOrd="0" presId="urn:microsoft.com/office/officeart/2005/8/layout/radial4"/>
    <dgm:cxn modelId="{B01F3EAC-B942-415C-A215-DB54E933023F}" srcId="{3ED20460-650A-415C-BB80-301C29758BE8}" destId="{BE8CA686-59D8-4D54-BAE1-954ADC58F3C8}" srcOrd="0" destOrd="0" parTransId="{8B332CF0-3386-4135-A29D-82EDCF6FCE89}" sibTransId="{E0FDF8E7-F2E8-4A39-B447-E9F68C453284}"/>
    <dgm:cxn modelId="{7695EBAF-AFD0-41CF-B484-117EA20FA1D3}" srcId="{BE8CA686-59D8-4D54-BAE1-954ADC58F3C8}" destId="{065C693A-0A52-4B1D-ADE3-68E99FB7F3F9}" srcOrd="2" destOrd="0" parTransId="{1F242448-C149-4287-BDB2-BA871B96B33E}" sibTransId="{0844B28D-AA7A-4DBF-A1B0-AEACE75B9AC0}"/>
    <dgm:cxn modelId="{1383F2CB-519D-4DE3-9CCF-ECE706B4C90A}" type="presParOf" srcId="{F532783F-1BBB-408F-8F9A-58FB512723B5}" destId="{01ED6B8A-184A-4475-A9C1-33D28D225BA1}" srcOrd="0" destOrd="0" presId="urn:microsoft.com/office/officeart/2005/8/layout/radial4"/>
    <dgm:cxn modelId="{43AD699D-2EA9-4360-B966-EE1A32BB6DC2}" type="presParOf" srcId="{F532783F-1BBB-408F-8F9A-58FB512723B5}" destId="{1E41393E-8F06-458A-BDD7-E07147E4753F}" srcOrd="1" destOrd="0" presId="urn:microsoft.com/office/officeart/2005/8/layout/radial4"/>
    <dgm:cxn modelId="{7ED9A5B6-74D0-41C5-A37A-9BBFC72C6B0A}" type="presParOf" srcId="{F532783F-1BBB-408F-8F9A-58FB512723B5}" destId="{2035FDD3-9631-4D1B-9265-731DF2608EF6}" srcOrd="2" destOrd="0" presId="urn:microsoft.com/office/officeart/2005/8/layout/radial4"/>
    <dgm:cxn modelId="{19539D84-ADEA-4176-80E9-3E85A103FD10}" type="presParOf" srcId="{F532783F-1BBB-408F-8F9A-58FB512723B5}" destId="{452FB456-7780-475F-AD5E-AEB27715C1CE}" srcOrd="3" destOrd="0" presId="urn:microsoft.com/office/officeart/2005/8/layout/radial4"/>
    <dgm:cxn modelId="{0542DECC-24C3-452E-AD24-257C31F6E700}" type="presParOf" srcId="{F532783F-1BBB-408F-8F9A-58FB512723B5}" destId="{C45A2F8B-ED42-4251-A2A7-A5B1015EA5CA}" srcOrd="4" destOrd="0" presId="urn:microsoft.com/office/officeart/2005/8/layout/radial4"/>
    <dgm:cxn modelId="{CD107208-A42C-42A9-A5C0-327AB3C32A64}" type="presParOf" srcId="{F532783F-1BBB-408F-8F9A-58FB512723B5}" destId="{4F9E2EE4-39D9-49A0-9D95-132D29F17FA9}" srcOrd="5" destOrd="0" presId="urn:microsoft.com/office/officeart/2005/8/layout/radial4"/>
    <dgm:cxn modelId="{53FA7A64-6348-4343-91AC-79DD08BB2BF1}" type="presParOf" srcId="{F532783F-1BBB-408F-8F9A-58FB512723B5}" destId="{BD7D2B3B-DB24-430F-84A1-42AFE918BA4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D20460-650A-415C-BB80-301C29758BE8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8CA686-59D8-4D54-BAE1-954ADC58F3C8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Search and Rescue</a:t>
          </a:r>
        </a:p>
      </dgm:t>
    </dgm:pt>
    <dgm:pt modelId="{8B332CF0-3386-4135-A29D-82EDCF6FCE89}" type="parTrans" cxnId="{B01F3EAC-B942-415C-A215-DB54E933023F}">
      <dgm:prSet/>
      <dgm:spPr/>
      <dgm:t>
        <a:bodyPr/>
        <a:lstStyle/>
        <a:p>
          <a:endParaRPr lang="en-US"/>
        </a:p>
      </dgm:t>
    </dgm:pt>
    <dgm:pt modelId="{E0FDF8E7-F2E8-4A39-B447-E9F68C453284}" type="sibTrans" cxnId="{B01F3EAC-B942-415C-A215-DB54E933023F}">
      <dgm:prSet/>
      <dgm:spPr/>
      <dgm:t>
        <a:bodyPr/>
        <a:lstStyle/>
        <a:p>
          <a:endParaRPr lang="en-US"/>
        </a:p>
      </dgm:t>
    </dgm:pt>
    <dgm:pt modelId="{A62FF22C-3219-4E3E-84BB-CB8FF1DD7565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National Weather Service Alert</a:t>
          </a:r>
        </a:p>
      </dgm:t>
    </dgm:pt>
    <dgm:pt modelId="{2E413A64-D330-4146-8F4E-71D73D7357B3}" type="parTrans" cxnId="{47C45B70-6BFF-427B-9BBE-4A936C7A278E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530AD0EE-B6CA-4669-BC4B-23F35BF95C60}" type="sibTrans" cxnId="{47C45B70-6BFF-427B-9BBE-4A936C7A278E}">
      <dgm:prSet/>
      <dgm:spPr/>
      <dgm:t>
        <a:bodyPr/>
        <a:lstStyle/>
        <a:p>
          <a:endParaRPr lang="en-US"/>
        </a:p>
      </dgm:t>
    </dgm:pt>
    <dgm:pt modelId="{009CAF3B-E60E-4F77-A78E-F12D3E8B574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IBM Watson and cellphone location data</a:t>
          </a:r>
        </a:p>
      </dgm:t>
    </dgm:pt>
    <dgm:pt modelId="{BAC4A7F6-3FC1-4BB7-9420-FF1D7F41F215}" type="parTrans" cxnId="{FC644291-1D36-4A40-B65B-0ED3F4174D41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43499F70-F91E-48EF-9326-AF83D195090E}" type="sibTrans" cxnId="{FC644291-1D36-4A40-B65B-0ED3F4174D41}">
      <dgm:prSet/>
      <dgm:spPr/>
      <dgm:t>
        <a:bodyPr/>
        <a:lstStyle/>
        <a:p>
          <a:endParaRPr lang="en-US"/>
        </a:p>
      </dgm:t>
    </dgm:pt>
    <dgm:pt modelId="{065C693A-0A52-4B1D-ADE3-68E99FB7F3F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Machine Learning and Gradient Descent</a:t>
          </a:r>
        </a:p>
      </dgm:t>
    </dgm:pt>
    <dgm:pt modelId="{1F242448-C149-4287-BDB2-BA871B96B33E}" type="parTrans" cxnId="{7695EBAF-AFD0-41CF-B484-117EA20FA1D3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0844B28D-AA7A-4DBF-A1B0-AEACE75B9AC0}" type="sibTrans" cxnId="{7695EBAF-AFD0-41CF-B484-117EA20FA1D3}">
      <dgm:prSet/>
      <dgm:spPr/>
      <dgm:t>
        <a:bodyPr/>
        <a:lstStyle/>
        <a:p>
          <a:endParaRPr lang="en-US"/>
        </a:p>
      </dgm:t>
    </dgm:pt>
    <dgm:pt modelId="{F532783F-1BBB-408F-8F9A-58FB512723B5}" type="pres">
      <dgm:prSet presAssocID="{3ED20460-650A-415C-BB80-301C29758BE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1ED6B8A-184A-4475-A9C1-33D28D225BA1}" type="pres">
      <dgm:prSet presAssocID="{BE8CA686-59D8-4D54-BAE1-954ADC58F3C8}" presName="centerShape" presStyleLbl="node0" presStyleIdx="0" presStyleCnt="1"/>
      <dgm:spPr/>
    </dgm:pt>
    <dgm:pt modelId="{1E41393E-8F06-458A-BDD7-E07147E4753F}" type="pres">
      <dgm:prSet presAssocID="{2E413A64-D330-4146-8F4E-71D73D7357B3}" presName="parTrans" presStyleLbl="bgSibTrans2D1" presStyleIdx="0" presStyleCnt="3"/>
      <dgm:spPr/>
    </dgm:pt>
    <dgm:pt modelId="{2035FDD3-9631-4D1B-9265-731DF2608EF6}" type="pres">
      <dgm:prSet presAssocID="{A62FF22C-3219-4E3E-84BB-CB8FF1DD7565}" presName="node" presStyleLbl="node1" presStyleIdx="0" presStyleCnt="3">
        <dgm:presLayoutVars>
          <dgm:bulletEnabled val="1"/>
        </dgm:presLayoutVars>
      </dgm:prSet>
      <dgm:spPr/>
    </dgm:pt>
    <dgm:pt modelId="{452FB456-7780-475F-AD5E-AEB27715C1CE}" type="pres">
      <dgm:prSet presAssocID="{BAC4A7F6-3FC1-4BB7-9420-FF1D7F41F215}" presName="parTrans" presStyleLbl="bgSibTrans2D1" presStyleIdx="1" presStyleCnt="3"/>
      <dgm:spPr/>
    </dgm:pt>
    <dgm:pt modelId="{C45A2F8B-ED42-4251-A2A7-A5B1015EA5CA}" type="pres">
      <dgm:prSet presAssocID="{009CAF3B-E60E-4F77-A78E-F12D3E8B574C}" presName="node" presStyleLbl="node1" presStyleIdx="1" presStyleCnt="3">
        <dgm:presLayoutVars>
          <dgm:bulletEnabled val="1"/>
        </dgm:presLayoutVars>
      </dgm:prSet>
      <dgm:spPr/>
    </dgm:pt>
    <dgm:pt modelId="{4F9E2EE4-39D9-49A0-9D95-132D29F17FA9}" type="pres">
      <dgm:prSet presAssocID="{1F242448-C149-4287-BDB2-BA871B96B33E}" presName="parTrans" presStyleLbl="bgSibTrans2D1" presStyleIdx="2" presStyleCnt="3"/>
      <dgm:spPr/>
    </dgm:pt>
    <dgm:pt modelId="{BD7D2B3B-DB24-430F-84A1-42AFE918BA4F}" type="pres">
      <dgm:prSet presAssocID="{065C693A-0A52-4B1D-ADE3-68E99FB7F3F9}" presName="node" presStyleLbl="node1" presStyleIdx="2" presStyleCnt="3">
        <dgm:presLayoutVars>
          <dgm:bulletEnabled val="1"/>
        </dgm:presLayoutVars>
      </dgm:prSet>
      <dgm:spPr/>
    </dgm:pt>
  </dgm:ptLst>
  <dgm:cxnLst>
    <dgm:cxn modelId="{6AEF1D1E-ACB2-43D5-9F7B-0C12369CBC41}" type="presOf" srcId="{2E413A64-D330-4146-8F4E-71D73D7357B3}" destId="{1E41393E-8F06-458A-BDD7-E07147E4753F}" srcOrd="0" destOrd="0" presId="urn:microsoft.com/office/officeart/2005/8/layout/radial4"/>
    <dgm:cxn modelId="{9A150623-581B-422E-BD7D-DE4F3A1DDF06}" type="presOf" srcId="{3ED20460-650A-415C-BB80-301C29758BE8}" destId="{F532783F-1BBB-408F-8F9A-58FB512723B5}" srcOrd="0" destOrd="0" presId="urn:microsoft.com/office/officeart/2005/8/layout/radial4"/>
    <dgm:cxn modelId="{78C2922D-0E94-48BF-8059-0EABF8197CB1}" type="presOf" srcId="{1F242448-C149-4287-BDB2-BA871B96B33E}" destId="{4F9E2EE4-39D9-49A0-9D95-132D29F17FA9}" srcOrd="0" destOrd="0" presId="urn:microsoft.com/office/officeart/2005/8/layout/radial4"/>
    <dgm:cxn modelId="{170DAE43-D8A6-46D0-BE29-B5686FF09769}" type="presOf" srcId="{065C693A-0A52-4B1D-ADE3-68E99FB7F3F9}" destId="{BD7D2B3B-DB24-430F-84A1-42AFE918BA4F}" srcOrd="0" destOrd="0" presId="urn:microsoft.com/office/officeart/2005/8/layout/radial4"/>
    <dgm:cxn modelId="{E2D48764-4079-4200-B459-54F906B4BEAB}" type="presOf" srcId="{A62FF22C-3219-4E3E-84BB-CB8FF1DD7565}" destId="{2035FDD3-9631-4D1B-9265-731DF2608EF6}" srcOrd="0" destOrd="0" presId="urn:microsoft.com/office/officeart/2005/8/layout/radial4"/>
    <dgm:cxn modelId="{24271E6C-8452-4BEE-8FAD-A00C9AA681F0}" type="presOf" srcId="{BE8CA686-59D8-4D54-BAE1-954ADC58F3C8}" destId="{01ED6B8A-184A-4475-A9C1-33D28D225BA1}" srcOrd="0" destOrd="0" presId="urn:microsoft.com/office/officeart/2005/8/layout/radial4"/>
    <dgm:cxn modelId="{47C45B70-6BFF-427B-9BBE-4A936C7A278E}" srcId="{BE8CA686-59D8-4D54-BAE1-954ADC58F3C8}" destId="{A62FF22C-3219-4E3E-84BB-CB8FF1DD7565}" srcOrd="0" destOrd="0" parTransId="{2E413A64-D330-4146-8F4E-71D73D7357B3}" sibTransId="{530AD0EE-B6CA-4669-BC4B-23F35BF95C60}"/>
    <dgm:cxn modelId="{A2881A51-C200-4F8B-ACEB-D6C0B1FE15BA}" type="presOf" srcId="{009CAF3B-E60E-4F77-A78E-F12D3E8B574C}" destId="{C45A2F8B-ED42-4251-A2A7-A5B1015EA5CA}" srcOrd="0" destOrd="0" presId="urn:microsoft.com/office/officeart/2005/8/layout/radial4"/>
    <dgm:cxn modelId="{FC644291-1D36-4A40-B65B-0ED3F4174D41}" srcId="{BE8CA686-59D8-4D54-BAE1-954ADC58F3C8}" destId="{009CAF3B-E60E-4F77-A78E-F12D3E8B574C}" srcOrd="1" destOrd="0" parTransId="{BAC4A7F6-3FC1-4BB7-9420-FF1D7F41F215}" sibTransId="{43499F70-F91E-48EF-9326-AF83D195090E}"/>
    <dgm:cxn modelId="{94FC5992-21AB-4DE0-9FE8-4C4BB37D46B1}" type="presOf" srcId="{BAC4A7F6-3FC1-4BB7-9420-FF1D7F41F215}" destId="{452FB456-7780-475F-AD5E-AEB27715C1CE}" srcOrd="0" destOrd="0" presId="urn:microsoft.com/office/officeart/2005/8/layout/radial4"/>
    <dgm:cxn modelId="{B01F3EAC-B942-415C-A215-DB54E933023F}" srcId="{3ED20460-650A-415C-BB80-301C29758BE8}" destId="{BE8CA686-59D8-4D54-BAE1-954ADC58F3C8}" srcOrd="0" destOrd="0" parTransId="{8B332CF0-3386-4135-A29D-82EDCF6FCE89}" sibTransId="{E0FDF8E7-F2E8-4A39-B447-E9F68C453284}"/>
    <dgm:cxn modelId="{7695EBAF-AFD0-41CF-B484-117EA20FA1D3}" srcId="{BE8CA686-59D8-4D54-BAE1-954ADC58F3C8}" destId="{065C693A-0A52-4B1D-ADE3-68E99FB7F3F9}" srcOrd="2" destOrd="0" parTransId="{1F242448-C149-4287-BDB2-BA871B96B33E}" sibTransId="{0844B28D-AA7A-4DBF-A1B0-AEACE75B9AC0}"/>
    <dgm:cxn modelId="{1383F2CB-519D-4DE3-9CCF-ECE706B4C90A}" type="presParOf" srcId="{F532783F-1BBB-408F-8F9A-58FB512723B5}" destId="{01ED6B8A-184A-4475-A9C1-33D28D225BA1}" srcOrd="0" destOrd="0" presId="urn:microsoft.com/office/officeart/2005/8/layout/radial4"/>
    <dgm:cxn modelId="{43AD699D-2EA9-4360-B966-EE1A32BB6DC2}" type="presParOf" srcId="{F532783F-1BBB-408F-8F9A-58FB512723B5}" destId="{1E41393E-8F06-458A-BDD7-E07147E4753F}" srcOrd="1" destOrd="0" presId="urn:microsoft.com/office/officeart/2005/8/layout/radial4"/>
    <dgm:cxn modelId="{7ED9A5B6-74D0-41C5-A37A-9BBFC72C6B0A}" type="presParOf" srcId="{F532783F-1BBB-408F-8F9A-58FB512723B5}" destId="{2035FDD3-9631-4D1B-9265-731DF2608EF6}" srcOrd="2" destOrd="0" presId="urn:microsoft.com/office/officeart/2005/8/layout/radial4"/>
    <dgm:cxn modelId="{19539D84-ADEA-4176-80E9-3E85A103FD10}" type="presParOf" srcId="{F532783F-1BBB-408F-8F9A-58FB512723B5}" destId="{452FB456-7780-475F-AD5E-AEB27715C1CE}" srcOrd="3" destOrd="0" presId="urn:microsoft.com/office/officeart/2005/8/layout/radial4"/>
    <dgm:cxn modelId="{0542DECC-24C3-452E-AD24-257C31F6E700}" type="presParOf" srcId="{F532783F-1BBB-408F-8F9A-58FB512723B5}" destId="{C45A2F8B-ED42-4251-A2A7-A5B1015EA5CA}" srcOrd="4" destOrd="0" presId="urn:microsoft.com/office/officeart/2005/8/layout/radial4"/>
    <dgm:cxn modelId="{CD107208-A42C-42A9-A5C0-327AB3C32A64}" type="presParOf" srcId="{F532783F-1BBB-408F-8F9A-58FB512723B5}" destId="{4F9E2EE4-39D9-49A0-9D95-132D29F17FA9}" srcOrd="5" destOrd="0" presId="urn:microsoft.com/office/officeart/2005/8/layout/radial4"/>
    <dgm:cxn modelId="{53FA7A64-6348-4343-91AC-79DD08BB2BF1}" type="presParOf" srcId="{F532783F-1BBB-408F-8F9A-58FB512723B5}" destId="{BD7D2B3B-DB24-430F-84A1-42AFE918BA4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8EB50B-A907-4CED-ADB0-E8219B305BCE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D9D4D8E4-BD57-47B7-A5EB-1A4F0B877D9C}">
      <dgm:prSet phldrT="[Text]"/>
      <dgm:spPr/>
      <dgm:t>
        <a:bodyPr/>
        <a:lstStyle/>
        <a:p>
          <a:r>
            <a:rPr lang="en-US" dirty="0"/>
            <a:t>Immediate Danger</a:t>
          </a:r>
        </a:p>
      </dgm:t>
    </dgm:pt>
    <dgm:pt modelId="{1EF7F985-1778-4DE4-A396-A382E71D69C1}" type="parTrans" cxnId="{9409BFC3-F265-496D-9DD9-B3529400A408}">
      <dgm:prSet/>
      <dgm:spPr/>
      <dgm:t>
        <a:bodyPr/>
        <a:lstStyle/>
        <a:p>
          <a:endParaRPr lang="en-US"/>
        </a:p>
      </dgm:t>
    </dgm:pt>
    <dgm:pt modelId="{E5E894F7-514D-471D-9868-ADC06D871F99}" type="sibTrans" cxnId="{9409BFC3-F265-496D-9DD9-B3529400A408}">
      <dgm:prSet/>
      <dgm:spPr/>
      <dgm:t>
        <a:bodyPr/>
        <a:lstStyle/>
        <a:p>
          <a:endParaRPr lang="en-US"/>
        </a:p>
      </dgm:t>
    </dgm:pt>
    <dgm:pt modelId="{CDC84C5E-44A4-43EB-BEF2-B6FC9AAD4C5D}">
      <dgm:prSet phldrT="[Text]"/>
      <dgm:spPr/>
      <dgm:t>
        <a:bodyPr/>
        <a:lstStyle/>
        <a:p>
          <a:r>
            <a:rPr lang="en-US" dirty="0"/>
            <a:t>Evacuate Soon</a:t>
          </a:r>
        </a:p>
      </dgm:t>
    </dgm:pt>
    <dgm:pt modelId="{318F729F-378D-41B7-BE2A-0BA4B6112BC0}" type="parTrans" cxnId="{C10AF0F1-900B-4C68-AFFA-546E910FD2AD}">
      <dgm:prSet/>
      <dgm:spPr/>
      <dgm:t>
        <a:bodyPr/>
        <a:lstStyle/>
        <a:p>
          <a:endParaRPr lang="en-US"/>
        </a:p>
      </dgm:t>
    </dgm:pt>
    <dgm:pt modelId="{25A97D49-6FF1-4BBC-A413-8C7FF49E06FE}" type="sibTrans" cxnId="{C10AF0F1-900B-4C68-AFFA-546E910FD2AD}">
      <dgm:prSet/>
      <dgm:spPr/>
      <dgm:t>
        <a:bodyPr/>
        <a:lstStyle/>
        <a:p>
          <a:endParaRPr lang="en-US"/>
        </a:p>
      </dgm:t>
    </dgm:pt>
    <dgm:pt modelId="{7979DCB2-C00C-40DA-B568-51E3841AB0C7}">
      <dgm:prSet phldrT="[Text]"/>
      <dgm:spPr/>
      <dgm:t>
        <a:bodyPr/>
        <a:lstStyle/>
        <a:p>
          <a:r>
            <a:rPr lang="en-US" dirty="0"/>
            <a:t>Possible Threat</a:t>
          </a:r>
        </a:p>
      </dgm:t>
    </dgm:pt>
    <dgm:pt modelId="{1900A8CD-AA89-4A2D-9B40-37FD2167BD5F}" type="parTrans" cxnId="{B08A27E7-9718-4604-8C79-E6E0C7F2F837}">
      <dgm:prSet/>
      <dgm:spPr/>
      <dgm:t>
        <a:bodyPr/>
        <a:lstStyle/>
        <a:p>
          <a:endParaRPr lang="en-US"/>
        </a:p>
      </dgm:t>
    </dgm:pt>
    <dgm:pt modelId="{974045D4-E470-40D1-9269-266D2E3B7E48}" type="sibTrans" cxnId="{B08A27E7-9718-4604-8C79-E6E0C7F2F837}">
      <dgm:prSet/>
      <dgm:spPr/>
      <dgm:t>
        <a:bodyPr/>
        <a:lstStyle/>
        <a:p>
          <a:endParaRPr lang="en-US"/>
        </a:p>
      </dgm:t>
    </dgm:pt>
    <dgm:pt modelId="{A879B829-00B6-4471-912C-1CE27CC47E07}" type="pres">
      <dgm:prSet presAssocID="{688EB50B-A907-4CED-ADB0-E8219B305BCE}" presName="composite" presStyleCnt="0">
        <dgm:presLayoutVars>
          <dgm:chMax val="5"/>
          <dgm:dir/>
          <dgm:resizeHandles val="exact"/>
        </dgm:presLayoutVars>
      </dgm:prSet>
      <dgm:spPr/>
    </dgm:pt>
    <dgm:pt modelId="{CD546D9F-3CF9-4F27-B44A-5B934318EEB1}" type="pres">
      <dgm:prSet presAssocID="{D9D4D8E4-BD57-47B7-A5EB-1A4F0B877D9C}" presName="circle1" presStyleLbl="lnNode1" presStyleIdx="0" presStyleCnt="3"/>
      <dgm:spPr>
        <a:solidFill>
          <a:srgbClr val="FF0000"/>
        </a:solidFill>
      </dgm:spPr>
    </dgm:pt>
    <dgm:pt modelId="{6788E121-A927-4847-832E-98CC2484D694}" type="pres">
      <dgm:prSet presAssocID="{D9D4D8E4-BD57-47B7-A5EB-1A4F0B877D9C}" presName="text1" presStyleLbl="revTx" presStyleIdx="0" presStyleCnt="3">
        <dgm:presLayoutVars>
          <dgm:bulletEnabled val="1"/>
        </dgm:presLayoutVars>
      </dgm:prSet>
      <dgm:spPr/>
    </dgm:pt>
    <dgm:pt modelId="{753F4E8E-3C72-4500-A31E-5453739E71D7}" type="pres">
      <dgm:prSet presAssocID="{D9D4D8E4-BD57-47B7-A5EB-1A4F0B877D9C}" presName="line1" presStyleLbl="callout" presStyleIdx="0" presStyleCnt="6"/>
      <dgm:spPr/>
    </dgm:pt>
    <dgm:pt modelId="{52CCAE49-F6D8-4895-B804-190B054F8ECC}" type="pres">
      <dgm:prSet presAssocID="{D9D4D8E4-BD57-47B7-A5EB-1A4F0B877D9C}" presName="d1" presStyleLbl="callout" presStyleIdx="1" presStyleCnt="6"/>
      <dgm:spPr/>
    </dgm:pt>
    <dgm:pt modelId="{8B750148-23A1-478A-8AC9-C543C0638AE8}" type="pres">
      <dgm:prSet presAssocID="{CDC84C5E-44A4-43EB-BEF2-B6FC9AAD4C5D}" presName="circle2" presStyleLbl="lnNode1" presStyleIdx="1" presStyleCnt="3"/>
      <dgm:spPr>
        <a:solidFill>
          <a:schemeClr val="accent2"/>
        </a:solidFill>
      </dgm:spPr>
    </dgm:pt>
    <dgm:pt modelId="{AD51C541-9C9B-4CB7-8DB1-B252B54088FA}" type="pres">
      <dgm:prSet presAssocID="{CDC84C5E-44A4-43EB-BEF2-B6FC9AAD4C5D}" presName="text2" presStyleLbl="revTx" presStyleIdx="1" presStyleCnt="3">
        <dgm:presLayoutVars>
          <dgm:bulletEnabled val="1"/>
        </dgm:presLayoutVars>
      </dgm:prSet>
      <dgm:spPr/>
    </dgm:pt>
    <dgm:pt modelId="{8AE9DAB2-A9AC-4046-A924-41E62EE03708}" type="pres">
      <dgm:prSet presAssocID="{CDC84C5E-44A4-43EB-BEF2-B6FC9AAD4C5D}" presName="line2" presStyleLbl="callout" presStyleIdx="2" presStyleCnt="6"/>
      <dgm:spPr/>
    </dgm:pt>
    <dgm:pt modelId="{6B7EFE28-585F-44A6-A030-151D244A9F55}" type="pres">
      <dgm:prSet presAssocID="{CDC84C5E-44A4-43EB-BEF2-B6FC9AAD4C5D}" presName="d2" presStyleLbl="callout" presStyleIdx="3" presStyleCnt="6"/>
      <dgm:spPr/>
    </dgm:pt>
    <dgm:pt modelId="{37828FC2-BD44-44D2-9154-C1966D05320F}" type="pres">
      <dgm:prSet presAssocID="{7979DCB2-C00C-40DA-B568-51E3841AB0C7}" presName="circle3" presStyleLbl="lnNode1" presStyleIdx="2" presStyleCnt="3"/>
      <dgm:spPr>
        <a:solidFill>
          <a:schemeClr val="accent4"/>
        </a:solidFill>
      </dgm:spPr>
    </dgm:pt>
    <dgm:pt modelId="{47A362E5-4543-4E5D-B36C-EB4E815E9EB9}" type="pres">
      <dgm:prSet presAssocID="{7979DCB2-C00C-40DA-B568-51E3841AB0C7}" presName="text3" presStyleLbl="revTx" presStyleIdx="2" presStyleCnt="3">
        <dgm:presLayoutVars>
          <dgm:bulletEnabled val="1"/>
        </dgm:presLayoutVars>
      </dgm:prSet>
      <dgm:spPr/>
    </dgm:pt>
    <dgm:pt modelId="{84560F1F-6229-4724-ADAE-64A694BFBE92}" type="pres">
      <dgm:prSet presAssocID="{7979DCB2-C00C-40DA-B568-51E3841AB0C7}" presName="line3" presStyleLbl="callout" presStyleIdx="4" presStyleCnt="6"/>
      <dgm:spPr/>
    </dgm:pt>
    <dgm:pt modelId="{2043E503-010D-469F-B5D6-69626DC84B7B}" type="pres">
      <dgm:prSet presAssocID="{7979DCB2-C00C-40DA-B568-51E3841AB0C7}" presName="d3" presStyleLbl="callout" presStyleIdx="5" presStyleCnt="6"/>
      <dgm:spPr/>
    </dgm:pt>
  </dgm:ptLst>
  <dgm:cxnLst>
    <dgm:cxn modelId="{22A3415C-1021-47B5-8A39-D9615F34D3C3}" type="presOf" srcId="{7979DCB2-C00C-40DA-B568-51E3841AB0C7}" destId="{47A362E5-4543-4E5D-B36C-EB4E815E9EB9}" srcOrd="0" destOrd="0" presId="urn:microsoft.com/office/officeart/2005/8/layout/target1"/>
    <dgm:cxn modelId="{54D61455-DB49-4649-A66A-131E4585A18C}" type="presOf" srcId="{CDC84C5E-44A4-43EB-BEF2-B6FC9AAD4C5D}" destId="{AD51C541-9C9B-4CB7-8DB1-B252B54088FA}" srcOrd="0" destOrd="0" presId="urn:microsoft.com/office/officeart/2005/8/layout/target1"/>
    <dgm:cxn modelId="{BEBE05BF-1738-49AB-A47B-321224AEBEA1}" type="presOf" srcId="{688EB50B-A907-4CED-ADB0-E8219B305BCE}" destId="{A879B829-00B6-4471-912C-1CE27CC47E07}" srcOrd="0" destOrd="0" presId="urn:microsoft.com/office/officeart/2005/8/layout/target1"/>
    <dgm:cxn modelId="{9409BFC3-F265-496D-9DD9-B3529400A408}" srcId="{688EB50B-A907-4CED-ADB0-E8219B305BCE}" destId="{D9D4D8E4-BD57-47B7-A5EB-1A4F0B877D9C}" srcOrd="0" destOrd="0" parTransId="{1EF7F985-1778-4DE4-A396-A382E71D69C1}" sibTransId="{E5E894F7-514D-471D-9868-ADC06D871F99}"/>
    <dgm:cxn modelId="{B08A27E7-9718-4604-8C79-E6E0C7F2F837}" srcId="{688EB50B-A907-4CED-ADB0-E8219B305BCE}" destId="{7979DCB2-C00C-40DA-B568-51E3841AB0C7}" srcOrd="2" destOrd="0" parTransId="{1900A8CD-AA89-4A2D-9B40-37FD2167BD5F}" sibTransId="{974045D4-E470-40D1-9269-266D2E3B7E48}"/>
    <dgm:cxn modelId="{7CDCCCF1-1D12-42D4-860C-15F54971E3C9}" type="presOf" srcId="{D9D4D8E4-BD57-47B7-A5EB-1A4F0B877D9C}" destId="{6788E121-A927-4847-832E-98CC2484D694}" srcOrd="0" destOrd="0" presId="urn:microsoft.com/office/officeart/2005/8/layout/target1"/>
    <dgm:cxn modelId="{C10AF0F1-900B-4C68-AFFA-546E910FD2AD}" srcId="{688EB50B-A907-4CED-ADB0-E8219B305BCE}" destId="{CDC84C5E-44A4-43EB-BEF2-B6FC9AAD4C5D}" srcOrd="1" destOrd="0" parTransId="{318F729F-378D-41B7-BE2A-0BA4B6112BC0}" sibTransId="{25A97D49-6FF1-4BBC-A413-8C7FF49E06FE}"/>
    <dgm:cxn modelId="{8EE4133D-E2C9-427E-85D1-A40046C83A25}" type="presParOf" srcId="{A879B829-00B6-4471-912C-1CE27CC47E07}" destId="{CD546D9F-3CF9-4F27-B44A-5B934318EEB1}" srcOrd="0" destOrd="0" presId="urn:microsoft.com/office/officeart/2005/8/layout/target1"/>
    <dgm:cxn modelId="{A56E93B8-3111-4BCE-A675-00971D019B07}" type="presParOf" srcId="{A879B829-00B6-4471-912C-1CE27CC47E07}" destId="{6788E121-A927-4847-832E-98CC2484D694}" srcOrd="1" destOrd="0" presId="urn:microsoft.com/office/officeart/2005/8/layout/target1"/>
    <dgm:cxn modelId="{1B4ABBD0-2122-4E44-8936-054C458B063B}" type="presParOf" srcId="{A879B829-00B6-4471-912C-1CE27CC47E07}" destId="{753F4E8E-3C72-4500-A31E-5453739E71D7}" srcOrd="2" destOrd="0" presId="urn:microsoft.com/office/officeart/2005/8/layout/target1"/>
    <dgm:cxn modelId="{470761D9-4C2A-49A6-98E2-A548B74A9F14}" type="presParOf" srcId="{A879B829-00B6-4471-912C-1CE27CC47E07}" destId="{52CCAE49-F6D8-4895-B804-190B054F8ECC}" srcOrd="3" destOrd="0" presId="urn:microsoft.com/office/officeart/2005/8/layout/target1"/>
    <dgm:cxn modelId="{A08D3E0E-B854-40BF-881F-1D1D623E7F7B}" type="presParOf" srcId="{A879B829-00B6-4471-912C-1CE27CC47E07}" destId="{8B750148-23A1-478A-8AC9-C543C0638AE8}" srcOrd="4" destOrd="0" presId="urn:microsoft.com/office/officeart/2005/8/layout/target1"/>
    <dgm:cxn modelId="{5F878BC4-5EBC-45D0-AFF5-EE108A8B01AE}" type="presParOf" srcId="{A879B829-00B6-4471-912C-1CE27CC47E07}" destId="{AD51C541-9C9B-4CB7-8DB1-B252B54088FA}" srcOrd="5" destOrd="0" presId="urn:microsoft.com/office/officeart/2005/8/layout/target1"/>
    <dgm:cxn modelId="{BBE92F01-896F-4856-932C-D1EA4F17D837}" type="presParOf" srcId="{A879B829-00B6-4471-912C-1CE27CC47E07}" destId="{8AE9DAB2-A9AC-4046-A924-41E62EE03708}" srcOrd="6" destOrd="0" presId="urn:microsoft.com/office/officeart/2005/8/layout/target1"/>
    <dgm:cxn modelId="{638E118C-AF69-443A-8ABF-51928A57E8A3}" type="presParOf" srcId="{A879B829-00B6-4471-912C-1CE27CC47E07}" destId="{6B7EFE28-585F-44A6-A030-151D244A9F55}" srcOrd="7" destOrd="0" presId="urn:microsoft.com/office/officeart/2005/8/layout/target1"/>
    <dgm:cxn modelId="{1C395AF3-D380-4E9A-8AB3-7EF8A7A61C85}" type="presParOf" srcId="{A879B829-00B6-4471-912C-1CE27CC47E07}" destId="{37828FC2-BD44-44D2-9154-C1966D05320F}" srcOrd="8" destOrd="0" presId="urn:microsoft.com/office/officeart/2005/8/layout/target1"/>
    <dgm:cxn modelId="{34C62821-2ADE-44E6-8297-285253FB4910}" type="presParOf" srcId="{A879B829-00B6-4471-912C-1CE27CC47E07}" destId="{47A362E5-4543-4E5D-B36C-EB4E815E9EB9}" srcOrd="9" destOrd="0" presId="urn:microsoft.com/office/officeart/2005/8/layout/target1"/>
    <dgm:cxn modelId="{A2028C42-D907-446B-AEAB-A66DFD3FD529}" type="presParOf" srcId="{A879B829-00B6-4471-912C-1CE27CC47E07}" destId="{84560F1F-6229-4724-ADAE-64A694BFBE92}" srcOrd="10" destOrd="0" presId="urn:microsoft.com/office/officeart/2005/8/layout/target1"/>
    <dgm:cxn modelId="{B5FDD33D-FF3A-49D0-BB6E-0CF6FE05AD4D}" type="presParOf" srcId="{A879B829-00B6-4471-912C-1CE27CC47E07}" destId="{2043E503-010D-469F-B5D6-69626DC84B7B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D20460-650A-415C-BB80-301C29758BE8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8CA686-59D8-4D54-BAE1-954ADC58F3C8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Search and Rescue</a:t>
          </a:r>
        </a:p>
      </dgm:t>
    </dgm:pt>
    <dgm:pt modelId="{8B332CF0-3386-4135-A29D-82EDCF6FCE89}" type="parTrans" cxnId="{B01F3EAC-B942-415C-A215-DB54E933023F}">
      <dgm:prSet/>
      <dgm:spPr/>
      <dgm:t>
        <a:bodyPr/>
        <a:lstStyle/>
        <a:p>
          <a:endParaRPr lang="en-US"/>
        </a:p>
      </dgm:t>
    </dgm:pt>
    <dgm:pt modelId="{E0FDF8E7-F2E8-4A39-B447-E9F68C453284}" type="sibTrans" cxnId="{B01F3EAC-B942-415C-A215-DB54E933023F}">
      <dgm:prSet/>
      <dgm:spPr/>
      <dgm:t>
        <a:bodyPr/>
        <a:lstStyle/>
        <a:p>
          <a:endParaRPr lang="en-US"/>
        </a:p>
      </dgm:t>
    </dgm:pt>
    <dgm:pt modelId="{A62FF22C-3219-4E3E-84BB-CB8FF1DD7565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National Weather Service Alert</a:t>
          </a:r>
        </a:p>
      </dgm:t>
    </dgm:pt>
    <dgm:pt modelId="{2E413A64-D330-4146-8F4E-71D73D7357B3}" type="parTrans" cxnId="{47C45B70-6BFF-427B-9BBE-4A936C7A278E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530AD0EE-B6CA-4669-BC4B-23F35BF95C60}" type="sibTrans" cxnId="{47C45B70-6BFF-427B-9BBE-4A936C7A278E}">
      <dgm:prSet/>
      <dgm:spPr/>
      <dgm:t>
        <a:bodyPr/>
        <a:lstStyle/>
        <a:p>
          <a:endParaRPr lang="en-US"/>
        </a:p>
      </dgm:t>
    </dgm:pt>
    <dgm:pt modelId="{009CAF3B-E60E-4F77-A78E-F12D3E8B574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IBM Watson and cellphone location data</a:t>
          </a:r>
        </a:p>
      </dgm:t>
    </dgm:pt>
    <dgm:pt modelId="{BAC4A7F6-3FC1-4BB7-9420-FF1D7F41F215}" type="parTrans" cxnId="{FC644291-1D36-4A40-B65B-0ED3F4174D41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43499F70-F91E-48EF-9326-AF83D195090E}" type="sibTrans" cxnId="{FC644291-1D36-4A40-B65B-0ED3F4174D41}">
      <dgm:prSet/>
      <dgm:spPr/>
      <dgm:t>
        <a:bodyPr/>
        <a:lstStyle/>
        <a:p>
          <a:endParaRPr lang="en-US"/>
        </a:p>
      </dgm:t>
    </dgm:pt>
    <dgm:pt modelId="{065C693A-0A52-4B1D-ADE3-68E99FB7F3F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Machine Learning and Gradient Descent</a:t>
          </a:r>
        </a:p>
      </dgm:t>
    </dgm:pt>
    <dgm:pt modelId="{1F242448-C149-4287-BDB2-BA871B96B33E}" type="parTrans" cxnId="{7695EBAF-AFD0-41CF-B484-117EA20FA1D3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0844B28D-AA7A-4DBF-A1B0-AEACE75B9AC0}" type="sibTrans" cxnId="{7695EBAF-AFD0-41CF-B484-117EA20FA1D3}">
      <dgm:prSet/>
      <dgm:spPr/>
      <dgm:t>
        <a:bodyPr/>
        <a:lstStyle/>
        <a:p>
          <a:endParaRPr lang="en-US"/>
        </a:p>
      </dgm:t>
    </dgm:pt>
    <dgm:pt modelId="{F532783F-1BBB-408F-8F9A-58FB512723B5}" type="pres">
      <dgm:prSet presAssocID="{3ED20460-650A-415C-BB80-301C29758BE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1ED6B8A-184A-4475-A9C1-33D28D225BA1}" type="pres">
      <dgm:prSet presAssocID="{BE8CA686-59D8-4D54-BAE1-954ADC58F3C8}" presName="centerShape" presStyleLbl="node0" presStyleIdx="0" presStyleCnt="1"/>
      <dgm:spPr/>
    </dgm:pt>
    <dgm:pt modelId="{1E41393E-8F06-458A-BDD7-E07147E4753F}" type="pres">
      <dgm:prSet presAssocID="{2E413A64-D330-4146-8F4E-71D73D7357B3}" presName="parTrans" presStyleLbl="bgSibTrans2D1" presStyleIdx="0" presStyleCnt="3"/>
      <dgm:spPr/>
    </dgm:pt>
    <dgm:pt modelId="{2035FDD3-9631-4D1B-9265-731DF2608EF6}" type="pres">
      <dgm:prSet presAssocID="{A62FF22C-3219-4E3E-84BB-CB8FF1DD7565}" presName="node" presStyleLbl="node1" presStyleIdx="0" presStyleCnt="3">
        <dgm:presLayoutVars>
          <dgm:bulletEnabled val="1"/>
        </dgm:presLayoutVars>
      </dgm:prSet>
      <dgm:spPr/>
    </dgm:pt>
    <dgm:pt modelId="{452FB456-7780-475F-AD5E-AEB27715C1CE}" type="pres">
      <dgm:prSet presAssocID="{BAC4A7F6-3FC1-4BB7-9420-FF1D7F41F215}" presName="parTrans" presStyleLbl="bgSibTrans2D1" presStyleIdx="1" presStyleCnt="3"/>
      <dgm:spPr/>
    </dgm:pt>
    <dgm:pt modelId="{C45A2F8B-ED42-4251-A2A7-A5B1015EA5CA}" type="pres">
      <dgm:prSet presAssocID="{009CAF3B-E60E-4F77-A78E-F12D3E8B574C}" presName="node" presStyleLbl="node1" presStyleIdx="1" presStyleCnt="3">
        <dgm:presLayoutVars>
          <dgm:bulletEnabled val="1"/>
        </dgm:presLayoutVars>
      </dgm:prSet>
      <dgm:spPr/>
    </dgm:pt>
    <dgm:pt modelId="{4F9E2EE4-39D9-49A0-9D95-132D29F17FA9}" type="pres">
      <dgm:prSet presAssocID="{1F242448-C149-4287-BDB2-BA871B96B33E}" presName="parTrans" presStyleLbl="bgSibTrans2D1" presStyleIdx="2" presStyleCnt="3"/>
      <dgm:spPr/>
    </dgm:pt>
    <dgm:pt modelId="{BD7D2B3B-DB24-430F-84A1-42AFE918BA4F}" type="pres">
      <dgm:prSet presAssocID="{065C693A-0A52-4B1D-ADE3-68E99FB7F3F9}" presName="node" presStyleLbl="node1" presStyleIdx="2" presStyleCnt="3">
        <dgm:presLayoutVars>
          <dgm:bulletEnabled val="1"/>
        </dgm:presLayoutVars>
      </dgm:prSet>
      <dgm:spPr/>
    </dgm:pt>
  </dgm:ptLst>
  <dgm:cxnLst>
    <dgm:cxn modelId="{6AEF1D1E-ACB2-43D5-9F7B-0C12369CBC41}" type="presOf" srcId="{2E413A64-D330-4146-8F4E-71D73D7357B3}" destId="{1E41393E-8F06-458A-BDD7-E07147E4753F}" srcOrd="0" destOrd="0" presId="urn:microsoft.com/office/officeart/2005/8/layout/radial4"/>
    <dgm:cxn modelId="{9A150623-581B-422E-BD7D-DE4F3A1DDF06}" type="presOf" srcId="{3ED20460-650A-415C-BB80-301C29758BE8}" destId="{F532783F-1BBB-408F-8F9A-58FB512723B5}" srcOrd="0" destOrd="0" presId="urn:microsoft.com/office/officeart/2005/8/layout/radial4"/>
    <dgm:cxn modelId="{78C2922D-0E94-48BF-8059-0EABF8197CB1}" type="presOf" srcId="{1F242448-C149-4287-BDB2-BA871B96B33E}" destId="{4F9E2EE4-39D9-49A0-9D95-132D29F17FA9}" srcOrd="0" destOrd="0" presId="urn:microsoft.com/office/officeart/2005/8/layout/radial4"/>
    <dgm:cxn modelId="{170DAE43-D8A6-46D0-BE29-B5686FF09769}" type="presOf" srcId="{065C693A-0A52-4B1D-ADE3-68E99FB7F3F9}" destId="{BD7D2B3B-DB24-430F-84A1-42AFE918BA4F}" srcOrd="0" destOrd="0" presId="urn:microsoft.com/office/officeart/2005/8/layout/radial4"/>
    <dgm:cxn modelId="{E2D48764-4079-4200-B459-54F906B4BEAB}" type="presOf" srcId="{A62FF22C-3219-4E3E-84BB-CB8FF1DD7565}" destId="{2035FDD3-9631-4D1B-9265-731DF2608EF6}" srcOrd="0" destOrd="0" presId="urn:microsoft.com/office/officeart/2005/8/layout/radial4"/>
    <dgm:cxn modelId="{24271E6C-8452-4BEE-8FAD-A00C9AA681F0}" type="presOf" srcId="{BE8CA686-59D8-4D54-BAE1-954ADC58F3C8}" destId="{01ED6B8A-184A-4475-A9C1-33D28D225BA1}" srcOrd="0" destOrd="0" presId="urn:microsoft.com/office/officeart/2005/8/layout/radial4"/>
    <dgm:cxn modelId="{47C45B70-6BFF-427B-9BBE-4A936C7A278E}" srcId="{BE8CA686-59D8-4D54-BAE1-954ADC58F3C8}" destId="{A62FF22C-3219-4E3E-84BB-CB8FF1DD7565}" srcOrd="0" destOrd="0" parTransId="{2E413A64-D330-4146-8F4E-71D73D7357B3}" sibTransId="{530AD0EE-B6CA-4669-BC4B-23F35BF95C60}"/>
    <dgm:cxn modelId="{A2881A51-C200-4F8B-ACEB-D6C0B1FE15BA}" type="presOf" srcId="{009CAF3B-E60E-4F77-A78E-F12D3E8B574C}" destId="{C45A2F8B-ED42-4251-A2A7-A5B1015EA5CA}" srcOrd="0" destOrd="0" presId="urn:microsoft.com/office/officeart/2005/8/layout/radial4"/>
    <dgm:cxn modelId="{FC644291-1D36-4A40-B65B-0ED3F4174D41}" srcId="{BE8CA686-59D8-4D54-BAE1-954ADC58F3C8}" destId="{009CAF3B-E60E-4F77-A78E-F12D3E8B574C}" srcOrd="1" destOrd="0" parTransId="{BAC4A7F6-3FC1-4BB7-9420-FF1D7F41F215}" sibTransId="{43499F70-F91E-48EF-9326-AF83D195090E}"/>
    <dgm:cxn modelId="{94FC5992-21AB-4DE0-9FE8-4C4BB37D46B1}" type="presOf" srcId="{BAC4A7F6-3FC1-4BB7-9420-FF1D7F41F215}" destId="{452FB456-7780-475F-AD5E-AEB27715C1CE}" srcOrd="0" destOrd="0" presId="urn:microsoft.com/office/officeart/2005/8/layout/radial4"/>
    <dgm:cxn modelId="{B01F3EAC-B942-415C-A215-DB54E933023F}" srcId="{3ED20460-650A-415C-BB80-301C29758BE8}" destId="{BE8CA686-59D8-4D54-BAE1-954ADC58F3C8}" srcOrd="0" destOrd="0" parTransId="{8B332CF0-3386-4135-A29D-82EDCF6FCE89}" sibTransId="{E0FDF8E7-F2E8-4A39-B447-E9F68C453284}"/>
    <dgm:cxn modelId="{7695EBAF-AFD0-41CF-B484-117EA20FA1D3}" srcId="{BE8CA686-59D8-4D54-BAE1-954ADC58F3C8}" destId="{065C693A-0A52-4B1D-ADE3-68E99FB7F3F9}" srcOrd="2" destOrd="0" parTransId="{1F242448-C149-4287-BDB2-BA871B96B33E}" sibTransId="{0844B28D-AA7A-4DBF-A1B0-AEACE75B9AC0}"/>
    <dgm:cxn modelId="{1383F2CB-519D-4DE3-9CCF-ECE706B4C90A}" type="presParOf" srcId="{F532783F-1BBB-408F-8F9A-58FB512723B5}" destId="{01ED6B8A-184A-4475-A9C1-33D28D225BA1}" srcOrd="0" destOrd="0" presId="urn:microsoft.com/office/officeart/2005/8/layout/radial4"/>
    <dgm:cxn modelId="{43AD699D-2EA9-4360-B966-EE1A32BB6DC2}" type="presParOf" srcId="{F532783F-1BBB-408F-8F9A-58FB512723B5}" destId="{1E41393E-8F06-458A-BDD7-E07147E4753F}" srcOrd="1" destOrd="0" presId="urn:microsoft.com/office/officeart/2005/8/layout/radial4"/>
    <dgm:cxn modelId="{7ED9A5B6-74D0-41C5-A37A-9BBFC72C6B0A}" type="presParOf" srcId="{F532783F-1BBB-408F-8F9A-58FB512723B5}" destId="{2035FDD3-9631-4D1B-9265-731DF2608EF6}" srcOrd="2" destOrd="0" presId="urn:microsoft.com/office/officeart/2005/8/layout/radial4"/>
    <dgm:cxn modelId="{19539D84-ADEA-4176-80E9-3E85A103FD10}" type="presParOf" srcId="{F532783F-1BBB-408F-8F9A-58FB512723B5}" destId="{452FB456-7780-475F-AD5E-AEB27715C1CE}" srcOrd="3" destOrd="0" presId="urn:microsoft.com/office/officeart/2005/8/layout/radial4"/>
    <dgm:cxn modelId="{0542DECC-24C3-452E-AD24-257C31F6E700}" type="presParOf" srcId="{F532783F-1BBB-408F-8F9A-58FB512723B5}" destId="{C45A2F8B-ED42-4251-A2A7-A5B1015EA5CA}" srcOrd="4" destOrd="0" presId="urn:microsoft.com/office/officeart/2005/8/layout/radial4"/>
    <dgm:cxn modelId="{CD107208-A42C-42A9-A5C0-327AB3C32A64}" type="presParOf" srcId="{F532783F-1BBB-408F-8F9A-58FB512723B5}" destId="{4F9E2EE4-39D9-49A0-9D95-132D29F17FA9}" srcOrd="5" destOrd="0" presId="urn:microsoft.com/office/officeart/2005/8/layout/radial4"/>
    <dgm:cxn modelId="{53FA7A64-6348-4343-91AC-79DD08BB2BF1}" type="presParOf" srcId="{F532783F-1BBB-408F-8F9A-58FB512723B5}" destId="{BD7D2B3B-DB24-430F-84A1-42AFE918BA4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D20460-650A-415C-BB80-301C29758BE8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8CA686-59D8-4D54-BAE1-954ADC58F3C8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Search and Rescue</a:t>
          </a:r>
        </a:p>
      </dgm:t>
    </dgm:pt>
    <dgm:pt modelId="{8B332CF0-3386-4135-A29D-82EDCF6FCE89}" type="parTrans" cxnId="{B01F3EAC-B942-415C-A215-DB54E933023F}">
      <dgm:prSet/>
      <dgm:spPr/>
      <dgm:t>
        <a:bodyPr/>
        <a:lstStyle/>
        <a:p>
          <a:endParaRPr lang="en-US"/>
        </a:p>
      </dgm:t>
    </dgm:pt>
    <dgm:pt modelId="{E0FDF8E7-F2E8-4A39-B447-E9F68C453284}" type="sibTrans" cxnId="{B01F3EAC-B942-415C-A215-DB54E933023F}">
      <dgm:prSet/>
      <dgm:spPr/>
      <dgm:t>
        <a:bodyPr/>
        <a:lstStyle/>
        <a:p>
          <a:endParaRPr lang="en-US"/>
        </a:p>
      </dgm:t>
    </dgm:pt>
    <dgm:pt modelId="{A62FF22C-3219-4E3E-84BB-CB8FF1DD7565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National Weather Service Alert</a:t>
          </a:r>
        </a:p>
      </dgm:t>
    </dgm:pt>
    <dgm:pt modelId="{2E413A64-D330-4146-8F4E-71D73D7357B3}" type="parTrans" cxnId="{47C45B70-6BFF-427B-9BBE-4A936C7A278E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530AD0EE-B6CA-4669-BC4B-23F35BF95C60}" type="sibTrans" cxnId="{47C45B70-6BFF-427B-9BBE-4A936C7A278E}">
      <dgm:prSet/>
      <dgm:spPr/>
      <dgm:t>
        <a:bodyPr/>
        <a:lstStyle/>
        <a:p>
          <a:endParaRPr lang="en-US"/>
        </a:p>
      </dgm:t>
    </dgm:pt>
    <dgm:pt modelId="{009CAF3B-E60E-4F77-A78E-F12D3E8B574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IBM Watson and cellphone location data</a:t>
          </a:r>
        </a:p>
      </dgm:t>
    </dgm:pt>
    <dgm:pt modelId="{BAC4A7F6-3FC1-4BB7-9420-FF1D7F41F215}" type="parTrans" cxnId="{FC644291-1D36-4A40-B65B-0ED3F4174D41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43499F70-F91E-48EF-9326-AF83D195090E}" type="sibTrans" cxnId="{FC644291-1D36-4A40-B65B-0ED3F4174D41}">
      <dgm:prSet/>
      <dgm:spPr/>
      <dgm:t>
        <a:bodyPr/>
        <a:lstStyle/>
        <a:p>
          <a:endParaRPr lang="en-US"/>
        </a:p>
      </dgm:t>
    </dgm:pt>
    <dgm:pt modelId="{065C693A-0A52-4B1D-ADE3-68E99FB7F3F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Machine Learning and Gradient Descent</a:t>
          </a:r>
        </a:p>
      </dgm:t>
    </dgm:pt>
    <dgm:pt modelId="{1F242448-C149-4287-BDB2-BA871B96B33E}" type="parTrans" cxnId="{7695EBAF-AFD0-41CF-B484-117EA20FA1D3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0844B28D-AA7A-4DBF-A1B0-AEACE75B9AC0}" type="sibTrans" cxnId="{7695EBAF-AFD0-41CF-B484-117EA20FA1D3}">
      <dgm:prSet/>
      <dgm:spPr/>
      <dgm:t>
        <a:bodyPr/>
        <a:lstStyle/>
        <a:p>
          <a:endParaRPr lang="en-US"/>
        </a:p>
      </dgm:t>
    </dgm:pt>
    <dgm:pt modelId="{F532783F-1BBB-408F-8F9A-58FB512723B5}" type="pres">
      <dgm:prSet presAssocID="{3ED20460-650A-415C-BB80-301C29758BE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1ED6B8A-184A-4475-A9C1-33D28D225BA1}" type="pres">
      <dgm:prSet presAssocID="{BE8CA686-59D8-4D54-BAE1-954ADC58F3C8}" presName="centerShape" presStyleLbl="node0" presStyleIdx="0" presStyleCnt="1"/>
      <dgm:spPr/>
    </dgm:pt>
    <dgm:pt modelId="{1E41393E-8F06-458A-BDD7-E07147E4753F}" type="pres">
      <dgm:prSet presAssocID="{2E413A64-D330-4146-8F4E-71D73D7357B3}" presName="parTrans" presStyleLbl="bgSibTrans2D1" presStyleIdx="0" presStyleCnt="3"/>
      <dgm:spPr/>
    </dgm:pt>
    <dgm:pt modelId="{2035FDD3-9631-4D1B-9265-731DF2608EF6}" type="pres">
      <dgm:prSet presAssocID="{A62FF22C-3219-4E3E-84BB-CB8FF1DD7565}" presName="node" presStyleLbl="node1" presStyleIdx="0" presStyleCnt="3">
        <dgm:presLayoutVars>
          <dgm:bulletEnabled val="1"/>
        </dgm:presLayoutVars>
      </dgm:prSet>
      <dgm:spPr/>
    </dgm:pt>
    <dgm:pt modelId="{452FB456-7780-475F-AD5E-AEB27715C1CE}" type="pres">
      <dgm:prSet presAssocID="{BAC4A7F6-3FC1-4BB7-9420-FF1D7F41F215}" presName="parTrans" presStyleLbl="bgSibTrans2D1" presStyleIdx="1" presStyleCnt="3"/>
      <dgm:spPr/>
    </dgm:pt>
    <dgm:pt modelId="{C45A2F8B-ED42-4251-A2A7-A5B1015EA5CA}" type="pres">
      <dgm:prSet presAssocID="{009CAF3B-E60E-4F77-A78E-F12D3E8B574C}" presName="node" presStyleLbl="node1" presStyleIdx="1" presStyleCnt="3">
        <dgm:presLayoutVars>
          <dgm:bulletEnabled val="1"/>
        </dgm:presLayoutVars>
      </dgm:prSet>
      <dgm:spPr/>
    </dgm:pt>
    <dgm:pt modelId="{4F9E2EE4-39D9-49A0-9D95-132D29F17FA9}" type="pres">
      <dgm:prSet presAssocID="{1F242448-C149-4287-BDB2-BA871B96B33E}" presName="parTrans" presStyleLbl="bgSibTrans2D1" presStyleIdx="2" presStyleCnt="3"/>
      <dgm:spPr/>
    </dgm:pt>
    <dgm:pt modelId="{BD7D2B3B-DB24-430F-84A1-42AFE918BA4F}" type="pres">
      <dgm:prSet presAssocID="{065C693A-0A52-4B1D-ADE3-68E99FB7F3F9}" presName="node" presStyleLbl="node1" presStyleIdx="2" presStyleCnt="3">
        <dgm:presLayoutVars>
          <dgm:bulletEnabled val="1"/>
        </dgm:presLayoutVars>
      </dgm:prSet>
      <dgm:spPr/>
    </dgm:pt>
  </dgm:ptLst>
  <dgm:cxnLst>
    <dgm:cxn modelId="{6AEF1D1E-ACB2-43D5-9F7B-0C12369CBC41}" type="presOf" srcId="{2E413A64-D330-4146-8F4E-71D73D7357B3}" destId="{1E41393E-8F06-458A-BDD7-E07147E4753F}" srcOrd="0" destOrd="0" presId="urn:microsoft.com/office/officeart/2005/8/layout/radial4"/>
    <dgm:cxn modelId="{9A150623-581B-422E-BD7D-DE4F3A1DDF06}" type="presOf" srcId="{3ED20460-650A-415C-BB80-301C29758BE8}" destId="{F532783F-1BBB-408F-8F9A-58FB512723B5}" srcOrd="0" destOrd="0" presId="urn:microsoft.com/office/officeart/2005/8/layout/radial4"/>
    <dgm:cxn modelId="{78C2922D-0E94-48BF-8059-0EABF8197CB1}" type="presOf" srcId="{1F242448-C149-4287-BDB2-BA871B96B33E}" destId="{4F9E2EE4-39D9-49A0-9D95-132D29F17FA9}" srcOrd="0" destOrd="0" presId="urn:microsoft.com/office/officeart/2005/8/layout/radial4"/>
    <dgm:cxn modelId="{170DAE43-D8A6-46D0-BE29-B5686FF09769}" type="presOf" srcId="{065C693A-0A52-4B1D-ADE3-68E99FB7F3F9}" destId="{BD7D2B3B-DB24-430F-84A1-42AFE918BA4F}" srcOrd="0" destOrd="0" presId="urn:microsoft.com/office/officeart/2005/8/layout/radial4"/>
    <dgm:cxn modelId="{E2D48764-4079-4200-B459-54F906B4BEAB}" type="presOf" srcId="{A62FF22C-3219-4E3E-84BB-CB8FF1DD7565}" destId="{2035FDD3-9631-4D1B-9265-731DF2608EF6}" srcOrd="0" destOrd="0" presId="urn:microsoft.com/office/officeart/2005/8/layout/radial4"/>
    <dgm:cxn modelId="{24271E6C-8452-4BEE-8FAD-A00C9AA681F0}" type="presOf" srcId="{BE8CA686-59D8-4D54-BAE1-954ADC58F3C8}" destId="{01ED6B8A-184A-4475-A9C1-33D28D225BA1}" srcOrd="0" destOrd="0" presId="urn:microsoft.com/office/officeart/2005/8/layout/radial4"/>
    <dgm:cxn modelId="{47C45B70-6BFF-427B-9BBE-4A936C7A278E}" srcId="{BE8CA686-59D8-4D54-BAE1-954ADC58F3C8}" destId="{A62FF22C-3219-4E3E-84BB-CB8FF1DD7565}" srcOrd="0" destOrd="0" parTransId="{2E413A64-D330-4146-8F4E-71D73D7357B3}" sibTransId="{530AD0EE-B6CA-4669-BC4B-23F35BF95C60}"/>
    <dgm:cxn modelId="{A2881A51-C200-4F8B-ACEB-D6C0B1FE15BA}" type="presOf" srcId="{009CAF3B-E60E-4F77-A78E-F12D3E8B574C}" destId="{C45A2F8B-ED42-4251-A2A7-A5B1015EA5CA}" srcOrd="0" destOrd="0" presId="urn:microsoft.com/office/officeart/2005/8/layout/radial4"/>
    <dgm:cxn modelId="{FC644291-1D36-4A40-B65B-0ED3F4174D41}" srcId="{BE8CA686-59D8-4D54-BAE1-954ADC58F3C8}" destId="{009CAF3B-E60E-4F77-A78E-F12D3E8B574C}" srcOrd="1" destOrd="0" parTransId="{BAC4A7F6-3FC1-4BB7-9420-FF1D7F41F215}" sibTransId="{43499F70-F91E-48EF-9326-AF83D195090E}"/>
    <dgm:cxn modelId="{94FC5992-21AB-4DE0-9FE8-4C4BB37D46B1}" type="presOf" srcId="{BAC4A7F6-3FC1-4BB7-9420-FF1D7F41F215}" destId="{452FB456-7780-475F-AD5E-AEB27715C1CE}" srcOrd="0" destOrd="0" presId="urn:microsoft.com/office/officeart/2005/8/layout/radial4"/>
    <dgm:cxn modelId="{B01F3EAC-B942-415C-A215-DB54E933023F}" srcId="{3ED20460-650A-415C-BB80-301C29758BE8}" destId="{BE8CA686-59D8-4D54-BAE1-954ADC58F3C8}" srcOrd="0" destOrd="0" parTransId="{8B332CF0-3386-4135-A29D-82EDCF6FCE89}" sibTransId="{E0FDF8E7-F2E8-4A39-B447-E9F68C453284}"/>
    <dgm:cxn modelId="{7695EBAF-AFD0-41CF-B484-117EA20FA1D3}" srcId="{BE8CA686-59D8-4D54-BAE1-954ADC58F3C8}" destId="{065C693A-0A52-4B1D-ADE3-68E99FB7F3F9}" srcOrd="2" destOrd="0" parTransId="{1F242448-C149-4287-BDB2-BA871B96B33E}" sibTransId="{0844B28D-AA7A-4DBF-A1B0-AEACE75B9AC0}"/>
    <dgm:cxn modelId="{1383F2CB-519D-4DE3-9CCF-ECE706B4C90A}" type="presParOf" srcId="{F532783F-1BBB-408F-8F9A-58FB512723B5}" destId="{01ED6B8A-184A-4475-A9C1-33D28D225BA1}" srcOrd="0" destOrd="0" presId="urn:microsoft.com/office/officeart/2005/8/layout/radial4"/>
    <dgm:cxn modelId="{43AD699D-2EA9-4360-B966-EE1A32BB6DC2}" type="presParOf" srcId="{F532783F-1BBB-408F-8F9A-58FB512723B5}" destId="{1E41393E-8F06-458A-BDD7-E07147E4753F}" srcOrd="1" destOrd="0" presId="urn:microsoft.com/office/officeart/2005/8/layout/radial4"/>
    <dgm:cxn modelId="{7ED9A5B6-74D0-41C5-A37A-9BBFC72C6B0A}" type="presParOf" srcId="{F532783F-1BBB-408F-8F9A-58FB512723B5}" destId="{2035FDD3-9631-4D1B-9265-731DF2608EF6}" srcOrd="2" destOrd="0" presId="urn:microsoft.com/office/officeart/2005/8/layout/radial4"/>
    <dgm:cxn modelId="{19539D84-ADEA-4176-80E9-3E85A103FD10}" type="presParOf" srcId="{F532783F-1BBB-408F-8F9A-58FB512723B5}" destId="{452FB456-7780-475F-AD5E-AEB27715C1CE}" srcOrd="3" destOrd="0" presId="urn:microsoft.com/office/officeart/2005/8/layout/radial4"/>
    <dgm:cxn modelId="{0542DECC-24C3-452E-AD24-257C31F6E700}" type="presParOf" srcId="{F532783F-1BBB-408F-8F9A-58FB512723B5}" destId="{C45A2F8B-ED42-4251-A2A7-A5B1015EA5CA}" srcOrd="4" destOrd="0" presId="urn:microsoft.com/office/officeart/2005/8/layout/radial4"/>
    <dgm:cxn modelId="{CD107208-A42C-42A9-A5C0-327AB3C32A64}" type="presParOf" srcId="{F532783F-1BBB-408F-8F9A-58FB512723B5}" destId="{4F9E2EE4-39D9-49A0-9D95-132D29F17FA9}" srcOrd="5" destOrd="0" presId="urn:microsoft.com/office/officeart/2005/8/layout/radial4"/>
    <dgm:cxn modelId="{53FA7A64-6348-4343-91AC-79DD08BB2BF1}" type="presParOf" srcId="{F532783F-1BBB-408F-8F9A-58FB512723B5}" destId="{BD7D2B3B-DB24-430F-84A1-42AFE918BA4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D6B8A-184A-4475-A9C1-33D28D225BA1}">
      <dsp:nvSpPr>
        <dsp:cNvPr id="0" name=""/>
        <dsp:cNvSpPr/>
      </dsp:nvSpPr>
      <dsp:spPr>
        <a:xfrm>
          <a:off x="2874010" y="3036805"/>
          <a:ext cx="2379980" cy="2379980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Search and Rescue</a:t>
          </a:r>
        </a:p>
      </dsp:txBody>
      <dsp:txXfrm>
        <a:off x="3222550" y="3385345"/>
        <a:ext cx="1682900" cy="1682900"/>
      </dsp:txXfrm>
    </dsp:sp>
    <dsp:sp modelId="{1E41393E-8F06-458A-BDD7-E07147E4753F}">
      <dsp:nvSpPr>
        <dsp:cNvPr id="0" name=""/>
        <dsp:cNvSpPr/>
      </dsp:nvSpPr>
      <dsp:spPr>
        <a:xfrm rot="12900000">
          <a:off x="1161933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5FDD3-9631-4D1B-9265-731DF2608EF6}">
      <dsp:nvSpPr>
        <dsp:cNvPr id="0" name=""/>
        <dsp:cNvSpPr/>
      </dsp:nvSpPr>
      <dsp:spPr>
        <a:xfrm>
          <a:off x="213498" y="1417830"/>
          <a:ext cx="2260981" cy="180878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National Weather Service Alert</a:t>
          </a:r>
        </a:p>
      </dsp:txBody>
      <dsp:txXfrm>
        <a:off x="266475" y="1470807"/>
        <a:ext cx="2155027" cy="1702830"/>
      </dsp:txXfrm>
    </dsp:sp>
    <dsp:sp modelId="{452FB456-7780-475F-AD5E-AEB27715C1CE}">
      <dsp:nvSpPr>
        <dsp:cNvPr id="0" name=""/>
        <dsp:cNvSpPr/>
      </dsp:nvSpPr>
      <dsp:spPr>
        <a:xfrm rot="16200000">
          <a:off x="3057324" y="1573802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A2F8B-ED42-4251-A2A7-A5B1015EA5CA}">
      <dsp:nvSpPr>
        <dsp:cNvPr id="0" name=""/>
        <dsp:cNvSpPr/>
      </dsp:nvSpPr>
      <dsp:spPr>
        <a:xfrm>
          <a:off x="2933509" y="1881"/>
          <a:ext cx="2260981" cy="180878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IBM Watson and cellphone location data</a:t>
          </a:r>
        </a:p>
      </dsp:txBody>
      <dsp:txXfrm>
        <a:off x="2986486" y="54858"/>
        <a:ext cx="2155027" cy="1702830"/>
      </dsp:txXfrm>
    </dsp:sp>
    <dsp:sp modelId="{4F9E2EE4-39D9-49A0-9D95-132D29F17FA9}">
      <dsp:nvSpPr>
        <dsp:cNvPr id="0" name=""/>
        <dsp:cNvSpPr/>
      </dsp:nvSpPr>
      <dsp:spPr>
        <a:xfrm rot="19500000">
          <a:off x="4952715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D2B3B-DB24-430F-84A1-42AFE918BA4F}">
      <dsp:nvSpPr>
        <dsp:cNvPr id="0" name=""/>
        <dsp:cNvSpPr/>
      </dsp:nvSpPr>
      <dsp:spPr>
        <a:xfrm>
          <a:off x="5653520" y="1417830"/>
          <a:ext cx="2260981" cy="180878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Machine Learning and Gradient Descent</a:t>
          </a:r>
        </a:p>
      </dsp:txBody>
      <dsp:txXfrm>
        <a:off x="5706497" y="1470807"/>
        <a:ext cx="2155027" cy="1702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D6B8A-184A-4475-A9C1-33D28D225BA1}">
      <dsp:nvSpPr>
        <dsp:cNvPr id="0" name=""/>
        <dsp:cNvSpPr/>
      </dsp:nvSpPr>
      <dsp:spPr>
        <a:xfrm>
          <a:off x="2874010" y="3036805"/>
          <a:ext cx="2379980" cy="2379980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Search and Rescue</a:t>
          </a:r>
        </a:p>
      </dsp:txBody>
      <dsp:txXfrm>
        <a:off x="3222550" y="3385345"/>
        <a:ext cx="1682900" cy="1682900"/>
      </dsp:txXfrm>
    </dsp:sp>
    <dsp:sp modelId="{1E41393E-8F06-458A-BDD7-E07147E4753F}">
      <dsp:nvSpPr>
        <dsp:cNvPr id="0" name=""/>
        <dsp:cNvSpPr/>
      </dsp:nvSpPr>
      <dsp:spPr>
        <a:xfrm rot="12900000">
          <a:off x="1161933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5FDD3-9631-4D1B-9265-731DF2608EF6}">
      <dsp:nvSpPr>
        <dsp:cNvPr id="0" name=""/>
        <dsp:cNvSpPr/>
      </dsp:nvSpPr>
      <dsp:spPr>
        <a:xfrm>
          <a:off x="213498" y="1417830"/>
          <a:ext cx="2260981" cy="180878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National Weather Service Alert</a:t>
          </a:r>
        </a:p>
      </dsp:txBody>
      <dsp:txXfrm>
        <a:off x="266475" y="1470807"/>
        <a:ext cx="2155027" cy="1702830"/>
      </dsp:txXfrm>
    </dsp:sp>
    <dsp:sp modelId="{452FB456-7780-475F-AD5E-AEB27715C1CE}">
      <dsp:nvSpPr>
        <dsp:cNvPr id="0" name=""/>
        <dsp:cNvSpPr/>
      </dsp:nvSpPr>
      <dsp:spPr>
        <a:xfrm rot="16200000">
          <a:off x="3057324" y="1573802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A2F8B-ED42-4251-A2A7-A5B1015EA5CA}">
      <dsp:nvSpPr>
        <dsp:cNvPr id="0" name=""/>
        <dsp:cNvSpPr/>
      </dsp:nvSpPr>
      <dsp:spPr>
        <a:xfrm>
          <a:off x="2933509" y="1881"/>
          <a:ext cx="2260981" cy="180878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IBM Watson and cellphone location data</a:t>
          </a:r>
        </a:p>
      </dsp:txBody>
      <dsp:txXfrm>
        <a:off x="2986486" y="54858"/>
        <a:ext cx="2155027" cy="1702830"/>
      </dsp:txXfrm>
    </dsp:sp>
    <dsp:sp modelId="{4F9E2EE4-39D9-49A0-9D95-132D29F17FA9}">
      <dsp:nvSpPr>
        <dsp:cNvPr id="0" name=""/>
        <dsp:cNvSpPr/>
      </dsp:nvSpPr>
      <dsp:spPr>
        <a:xfrm rot="19500000">
          <a:off x="4952715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D2B3B-DB24-430F-84A1-42AFE918BA4F}">
      <dsp:nvSpPr>
        <dsp:cNvPr id="0" name=""/>
        <dsp:cNvSpPr/>
      </dsp:nvSpPr>
      <dsp:spPr>
        <a:xfrm>
          <a:off x="5653520" y="1417830"/>
          <a:ext cx="2260981" cy="180878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Machine Learning and Gradient Descent</a:t>
          </a:r>
        </a:p>
      </dsp:txBody>
      <dsp:txXfrm>
        <a:off x="5706497" y="1470807"/>
        <a:ext cx="2155027" cy="17028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28FC2-BD44-44D2-9154-C1966D05320F}">
      <dsp:nvSpPr>
        <dsp:cNvPr id="0" name=""/>
        <dsp:cNvSpPr/>
      </dsp:nvSpPr>
      <dsp:spPr>
        <a:xfrm>
          <a:off x="677333" y="1354666"/>
          <a:ext cx="4064000" cy="4064000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50148-23A1-478A-8AC9-C543C0638AE8}">
      <dsp:nvSpPr>
        <dsp:cNvPr id="0" name=""/>
        <dsp:cNvSpPr/>
      </dsp:nvSpPr>
      <dsp:spPr>
        <a:xfrm>
          <a:off x="1490133" y="2167466"/>
          <a:ext cx="2438400" cy="2438400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46D9F-3CF9-4F27-B44A-5B934318EEB1}">
      <dsp:nvSpPr>
        <dsp:cNvPr id="0" name=""/>
        <dsp:cNvSpPr/>
      </dsp:nvSpPr>
      <dsp:spPr>
        <a:xfrm>
          <a:off x="2302933" y="2980266"/>
          <a:ext cx="812800" cy="812800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8E121-A927-4847-832E-98CC2484D694}">
      <dsp:nvSpPr>
        <dsp:cNvPr id="0" name=""/>
        <dsp:cNvSpPr/>
      </dsp:nvSpPr>
      <dsp:spPr>
        <a:xfrm>
          <a:off x="5418666" y="0"/>
          <a:ext cx="2032000" cy="1185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39370" bIns="3937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Immediate Danger</a:t>
          </a:r>
        </a:p>
      </dsp:txBody>
      <dsp:txXfrm>
        <a:off x="5418666" y="0"/>
        <a:ext cx="2032000" cy="1185333"/>
      </dsp:txXfrm>
    </dsp:sp>
    <dsp:sp modelId="{753F4E8E-3C72-4500-A31E-5453739E71D7}">
      <dsp:nvSpPr>
        <dsp:cNvPr id="0" name=""/>
        <dsp:cNvSpPr/>
      </dsp:nvSpPr>
      <dsp:spPr>
        <a:xfrm>
          <a:off x="4910666" y="592666"/>
          <a:ext cx="50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CCAE49-F6D8-4895-B804-190B054F8ECC}">
      <dsp:nvSpPr>
        <dsp:cNvPr id="0" name=""/>
        <dsp:cNvSpPr/>
      </dsp:nvSpPr>
      <dsp:spPr>
        <a:xfrm rot="5400000">
          <a:off x="2412322" y="890354"/>
          <a:ext cx="2793322" cy="2199301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1C541-9C9B-4CB7-8DB1-B252B54088FA}">
      <dsp:nvSpPr>
        <dsp:cNvPr id="0" name=""/>
        <dsp:cNvSpPr/>
      </dsp:nvSpPr>
      <dsp:spPr>
        <a:xfrm>
          <a:off x="5418666" y="1185333"/>
          <a:ext cx="2032000" cy="1185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39370" bIns="3937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Evacuate Soon</a:t>
          </a:r>
        </a:p>
      </dsp:txBody>
      <dsp:txXfrm>
        <a:off x="5418666" y="1185333"/>
        <a:ext cx="2032000" cy="1185333"/>
      </dsp:txXfrm>
    </dsp:sp>
    <dsp:sp modelId="{8AE9DAB2-A9AC-4046-A924-41E62EE03708}">
      <dsp:nvSpPr>
        <dsp:cNvPr id="0" name=""/>
        <dsp:cNvSpPr/>
      </dsp:nvSpPr>
      <dsp:spPr>
        <a:xfrm>
          <a:off x="4910666" y="1778000"/>
          <a:ext cx="50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7EFE28-585F-44A6-A030-151D244A9F55}">
      <dsp:nvSpPr>
        <dsp:cNvPr id="0" name=""/>
        <dsp:cNvSpPr/>
      </dsp:nvSpPr>
      <dsp:spPr>
        <a:xfrm rot="5400000">
          <a:off x="3011898" y="2057196"/>
          <a:ext cx="2176678" cy="1616794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362E5-4543-4E5D-B36C-EB4E815E9EB9}">
      <dsp:nvSpPr>
        <dsp:cNvPr id="0" name=""/>
        <dsp:cNvSpPr/>
      </dsp:nvSpPr>
      <dsp:spPr>
        <a:xfrm>
          <a:off x="5418666" y="2370666"/>
          <a:ext cx="2032000" cy="1185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39370" bIns="3937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Possible Threat</a:t>
          </a:r>
        </a:p>
      </dsp:txBody>
      <dsp:txXfrm>
        <a:off x="5418666" y="2370666"/>
        <a:ext cx="2032000" cy="1185333"/>
      </dsp:txXfrm>
    </dsp:sp>
    <dsp:sp modelId="{84560F1F-6229-4724-ADAE-64A694BFBE92}">
      <dsp:nvSpPr>
        <dsp:cNvPr id="0" name=""/>
        <dsp:cNvSpPr/>
      </dsp:nvSpPr>
      <dsp:spPr>
        <a:xfrm>
          <a:off x="4910666" y="2963333"/>
          <a:ext cx="50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43E503-010D-469F-B5D6-69626DC84B7B}">
      <dsp:nvSpPr>
        <dsp:cNvPr id="0" name=""/>
        <dsp:cNvSpPr/>
      </dsp:nvSpPr>
      <dsp:spPr>
        <a:xfrm rot="5400000">
          <a:off x="3612218" y="3223090"/>
          <a:ext cx="1555157" cy="1034288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D6B8A-184A-4475-A9C1-33D28D225BA1}">
      <dsp:nvSpPr>
        <dsp:cNvPr id="0" name=""/>
        <dsp:cNvSpPr/>
      </dsp:nvSpPr>
      <dsp:spPr>
        <a:xfrm>
          <a:off x="2874010" y="3036805"/>
          <a:ext cx="2379980" cy="2379980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Search and Rescue</a:t>
          </a:r>
        </a:p>
      </dsp:txBody>
      <dsp:txXfrm>
        <a:off x="3222550" y="3385345"/>
        <a:ext cx="1682900" cy="1682900"/>
      </dsp:txXfrm>
    </dsp:sp>
    <dsp:sp modelId="{1E41393E-8F06-458A-BDD7-E07147E4753F}">
      <dsp:nvSpPr>
        <dsp:cNvPr id="0" name=""/>
        <dsp:cNvSpPr/>
      </dsp:nvSpPr>
      <dsp:spPr>
        <a:xfrm rot="12900000">
          <a:off x="1161933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5FDD3-9631-4D1B-9265-731DF2608EF6}">
      <dsp:nvSpPr>
        <dsp:cNvPr id="0" name=""/>
        <dsp:cNvSpPr/>
      </dsp:nvSpPr>
      <dsp:spPr>
        <a:xfrm>
          <a:off x="213498" y="1417830"/>
          <a:ext cx="2260981" cy="180878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National Weather Service Alert</a:t>
          </a:r>
        </a:p>
      </dsp:txBody>
      <dsp:txXfrm>
        <a:off x="266475" y="1470807"/>
        <a:ext cx="2155027" cy="1702830"/>
      </dsp:txXfrm>
    </dsp:sp>
    <dsp:sp modelId="{452FB456-7780-475F-AD5E-AEB27715C1CE}">
      <dsp:nvSpPr>
        <dsp:cNvPr id="0" name=""/>
        <dsp:cNvSpPr/>
      </dsp:nvSpPr>
      <dsp:spPr>
        <a:xfrm rot="16200000">
          <a:off x="3057324" y="1573802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A2F8B-ED42-4251-A2A7-A5B1015EA5CA}">
      <dsp:nvSpPr>
        <dsp:cNvPr id="0" name=""/>
        <dsp:cNvSpPr/>
      </dsp:nvSpPr>
      <dsp:spPr>
        <a:xfrm>
          <a:off x="2933509" y="1881"/>
          <a:ext cx="2260981" cy="180878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IBM Watson and cellphone location data</a:t>
          </a:r>
        </a:p>
      </dsp:txBody>
      <dsp:txXfrm>
        <a:off x="2986486" y="54858"/>
        <a:ext cx="2155027" cy="1702830"/>
      </dsp:txXfrm>
    </dsp:sp>
    <dsp:sp modelId="{4F9E2EE4-39D9-49A0-9D95-132D29F17FA9}">
      <dsp:nvSpPr>
        <dsp:cNvPr id="0" name=""/>
        <dsp:cNvSpPr/>
      </dsp:nvSpPr>
      <dsp:spPr>
        <a:xfrm rot="19500000">
          <a:off x="4952715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D2B3B-DB24-430F-84A1-42AFE918BA4F}">
      <dsp:nvSpPr>
        <dsp:cNvPr id="0" name=""/>
        <dsp:cNvSpPr/>
      </dsp:nvSpPr>
      <dsp:spPr>
        <a:xfrm>
          <a:off x="5653520" y="1417830"/>
          <a:ext cx="2260981" cy="180878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Machine Learning and Gradient Descent</a:t>
          </a:r>
        </a:p>
      </dsp:txBody>
      <dsp:txXfrm>
        <a:off x="5706497" y="1470807"/>
        <a:ext cx="2155027" cy="17028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D6B8A-184A-4475-A9C1-33D28D225BA1}">
      <dsp:nvSpPr>
        <dsp:cNvPr id="0" name=""/>
        <dsp:cNvSpPr/>
      </dsp:nvSpPr>
      <dsp:spPr>
        <a:xfrm>
          <a:off x="2874010" y="3036805"/>
          <a:ext cx="2379980" cy="2379980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Search and Rescue</a:t>
          </a:r>
        </a:p>
      </dsp:txBody>
      <dsp:txXfrm>
        <a:off x="3222550" y="3385345"/>
        <a:ext cx="1682900" cy="1682900"/>
      </dsp:txXfrm>
    </dsp:sp>
    <dsp:sp modelId="{1E41393E-8F06-458A-BDD7-E07147E4753F}">
      <dsp:nvSpPr>
        <dsp:cNvPr id="0" name=""/>
        <dsp:cNvSpPr/>
      </dsp:nvSpPr>
      <dsp:spPr>
        <a:xfrm rot="12900000">
          <a:off x="1161933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5FDD3-9631-4D1B-9265-731DF2608EF6}">
      <dsp:nvSpPr>
        <dsp:cNvPr id="0" name=""/>
        <dsp:cNvSpPr/>
      </dsp:nvSpPr>
      <dsp:spPr>
        <a:xfrm>
          <a:off x="213498" y="1417830"/>
          <a:ext cx="2260981" cy="180878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National Weather Service Alert</a:t>
          </a:r>
        </a:p>
      </dsp:txBody>
      <dsp:txXfrm>
        <a:off x="266475" y="1470807"/>
        <a:ext cx="2155027" cy="1702830"/>
      </dsp:txXfrm>
    </dsp:sp>
    <dsp:sp modelId="{452FB456-7780-475F-AD5E-AEB27715C1CE}">
      <dsp:nvSpPr>
        <dsp:cNvPr id="0" name=""/>
        <dsp:cNvSpPr/>
      </dsp:nvSpPr>
      <dsp:spPr>
        <a:xfrm rot="16200000">
          <a:off x="3057324" y="1573802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A2F8B-ED42-4251-A2A7-A5B1015EA5CA}">
      <dsp:nvSpPr>
        <dsp:cNvPr id="0" name=""/>
        <dsp:cNvSpPr/>
      </dsp:nvSpPr>
      <dsp:spPr>
        <a:xfrm>
          <a:off x="2933509" y="1881"/>
          <a:ext cx="2260981" cy="180878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IBM Watson and cellphone location data</a:t>
          </a:r>
        </a:p>
      </dsp:txBody>
      <dsp:txXfrm>
        <a:off x="2986486" y="54858"/>
        <a:ext cx="2155027" cy="1702830"/>
      </dsp:txXfrm>
    </dsp:sp>
    <dsp:sp modelId="{4F9E2EE4-39D9-49A0-9D95-132D29F17FA9}">
      <dsp:nvSpPr>
        <dsp:cNvPr id="0" name=""/>
        <dsp:cNvSpPr/>
      </dsp:nvSpPr>
      <dsp:spPr>
        <a:xfrm rot="19500000">
          <a:off x="4952715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D2B3B-DB24-430F-84A1-42AFE918BA4F}">
      <dsp:nvSpPr>
        <dsp:cNvPr id="0" name=""/>
        <dsp:cNvSpPr/>
      </dsp:nvSpPr>
      <dsp:spPr>
        <a:xfrm>
          <a:off x="5653520" y="1417830"/>
          <a:ext cx="2260981" cy="180878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Machine Learning and Gradient Descent</a:t>
          </a:r>
        </a:p>
      </dsp:txBody>
      <dsp:txXfrm>
        <a:off x="5706497" y="1470807"/>
        <a:ext cx="2155027" cy="1702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3505-4668-434D-A738-895FED298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53406-B904-4087-8915-6EA69F21B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D53B8-2672-4F8A-A002-B1193395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80E-6233-4418-8EB6-04C79583824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32E94-FF4D-4153-B90C-31434605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42709-84A5-4F0E-BCF7-2DA57EF6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0FF3-2E1B-4C93-BD11-CC5C60BC4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1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F36C-4AB2-4318-87BB-09DA6D8F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94F25-F3C2-4863-B421-D603065FB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2847C-F700-4E4E-B1E8-A6738BBD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80E-6233-4418-8EB6-04C79583824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898BE-944F-4078-9262-C828958C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4EB87-09DE-44E9-B4C5-9DC4CFDA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0FF3-2E1B-4C93-BD11-CC5C60BC4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1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EE818-402D-4423-A110-E1B9389BA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B739C-DFE0-4B8E-BB1F-47C6A891E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25A74-1571-4E1E-B204-FE4DC717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80E-6233-4418-8EB6-04C79583824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93118-BDC8-4E23-A914-D180E084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AAF0A-09A3-4FDF-868B-9DE18A6F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0FF3-2E1B-4C93-BD11-CC5C60BC4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1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7B2F-A24F-441F-983B-46295082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DCB3D-E4A6-4F91-985D-7D7CF9600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A4D7B-8482-4957-A286-F2BF13CA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80E-6233-4418-8EB6-04C79583824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7F346-33CD-4A0A-8757-CECE5B78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2F867-CF75-4C0B-B675-FC1E2C6E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0FF3-2E1B-4C93-BD11-CC5C60BC4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6D5D-B917-4A76-94A0-30C11FE9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5E1FE-485A-4771-B9A6-C65C988AC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16A95-51A8-4EB5-B6B5-CB2432C3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80E-6233-4418-8EB6-04C79583824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12C11-623A-44A9-B243-79BCD001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C67DD-4505-4795-99FE-F7BAEFC8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0FF3-2E1B-4C93-BD11-CC5C60BC4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2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A8FD-E799-43EC-94A8-42CD91F3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9D15-D074-4530-AE47-862F1686F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86DB9-29EA-440A-909D-B98FBAE72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C9F0E-08AA-4522-9EAA-2FCA2665E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80E-6233-4418-8EB6-04C79583824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6CFB5-10F1-4547-B99D-8F9BA30A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F897C-0E5E-448A-8571-AEE1A277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0FF3-2E1B-4C93-BD11-CC5C60BC4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9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EAA3-6904-4A65-A466-07F4B71B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6BF4B-19A4-41C9-B4E0-CBB4B3C30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66261-61BB-4ED5-B964-FA6B39EC2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E7009-6E17-46F7-982D-57BFB8696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15EE4-C72A-4F79-9082-4702A9D14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71674-87E0-4987-8191-AA15FE218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80E-6233-4418-8EB6-04C79583824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0DB97-078C-446A-8E48-7EB4E18F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BB3E8-3670-4B19-85D5-9F1E43DE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0FF3-2E1B-4C93-BD11-CC5C60BC4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0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07FB-8E89-4152-86D2-07B745914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98892-8598-4C8E-AA05-9E2A0265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80E-6233-4418-8EB6-04C79583824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00BDD-A91C-4EBB-8E17-491721AD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20181-C633-4A2B-9C1F-3D30F947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0FF3-2E1B-4C93-BD11-CC5C60BC4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6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FA6027-E006-4DE5-A2E6-21F3C428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80E-6233-4418-8EB6-04C79583824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380E2-B734-4185-9769-69C6C2D9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FA90B-2B7B-4A83-B73D-13A7DBD0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0FF3-2E1B-4C93-BD11-CC5C60BC4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6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0664-7B5E-481B-BCAE-5E431544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3E715-2CBE-461A-B75F-3ACFD0123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3568F-DB1B-4112-9EED-36A608030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D7198-1658-4A0A-BA90-25578A6C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80E-6233-4418-8EB6-04C79583824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258DA-3A71-4C04-B919-1506FF33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4D918-55A5-46BC-9AAE-8D465B69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0FF3-2E1B-4C93-BD11-CC5C60BC4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2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9DDC-1317-41D2-8F00-95246140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56DF4-E1BB-4753-A9DC-EA10C0803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AAB8D-3301-4733-A8DE-9E5E97C90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43BD7-C14A-4BD0-AAA7-5DE7DACD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80E-6233-4418-8EB6-04C79583824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85537-31BB-4F36-91B3-66F8D22E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4B060-4341-4E95-9F49-5D901C12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0FF3-2E1B-4C93-BD11-CC5C60BC4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0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80A6D9-5EE1-4C2B-BBBB-F1589A1B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016F0-3301-4816-8C05-C22C3502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FC8C3-FB60-4737-88D6-277040670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9580E-6233-4418-8EB6-04C79583824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18C4F-BAB6-4BB0-848B-BDFEB88BB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1A26-AD68-4316-AF48-DB96653F5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40FF3-2E1B-4C93-BD11-CC5C60BC4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0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cCuf/MachineLearningSA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EA03B95-7B20-4CB8-BBD3-3107AAB9C9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9910491"/>
              </p:ext>
            </p:extLst>
          </p:nvPr>
        </p:nvGraphicFramePr>
        <p:xfrm>
          <a:off x="2032000" y="126495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9F8359D-3622-4041-A4DA-2275CBC22487}"/>
              </a:ext>
            </a:extLst>
          </p:cNvPr>
          <p:cNvSpPr txBox="1"/>
          <p:nvPr/>
        </p:nvSpPr>
        <p:spPr>
          <a:xfrm>
            <a:off x="545284" y="191160"/>
            <a:ext cx="11241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 Novel Search and Rescue Model Based on a Stochastic Gradient Descent Solution to a Travelling Salesman Problem</a:t>
            </a:r>
          </a:p>
        </p:txBody>
      </p:sp>
    </p:spTree>
    <p:extLst>
      <p:ext uri="{BB962C8B-B14F-4D97-AF65-F5344CB8AC3E}">
        <p14:creationId xmlns:p14="http://schemas.microsoft.com/office/powerpoint/2010/main" val="1075454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1E34-D058-46ED-BAC7-FF522E9E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Checkout Our </a:t>
            </a:r>
            <a:r>
              <a:rPr lang="en-US" dirty="0">
                <a:hlinkClick r:id="rId2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9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EA03B95-7B20-4CB8-BBD3-3107AAB9C9AE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12FC1AB0-6920-4734-9B78-8473CD786F99}"/>
              </a:ext>
            </a:extLst>
          </p:cNvPr>
          <p:cNvSpPr/>
          <p:nvPr/>
        </p:nvSpPr>
        <p:spPr>
          <a:xfrm rot="2148862">
            <a:off x="1091765" y="1700487"/>
            <a:ext cx="7079644" cy="427038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0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6478-7E96-4C92-AC42-D7E74454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8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There’s a Wild Fire Near You!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A39D139-CFB8-4FCD-8C3A-7504F69DCE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8790216"/>
              </p:ext>
            </p:extLst>
          </p:nvPr>
        </p:nvGraphicFramePr>
        <p:xfrm>
          <a:off x="3225800" y="120843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5B3A6AB4-8229-4DBD-B4EE-D398A38DE9FE}"/>
              </a:ext>
            </a:extLst>
          </p:cNvPr>
          <p:cNvSpPr/>
          <p:nvPr/>
        </p:nvSpPr>
        <p:spPr>
          <a:xfrm>
            <a:off x="5167618" y="3858936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F2ECE3-A176-4F19-B022-F7C58BF95162}"/>
              </a:ext>
            </a:extLst>
          </p:cNvPr>
          <p:cNvSpPr/>
          <p:nvPr/>
        </p:nvSpPr>
        <p:spPr>
          <a:xfrm>
            <a:off x="5320018" y="4799902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EAB987-28A0-434C-8906-21E22EF658FE}"/>
              </a:ext>
            </a:extLst>
          </p:cNvPr>
          <p:cNvSpPr/>
          <p:nvPr/>
        </p:nvSpPr>
        <p:spPr>
          <a:xfrm>
            <a:off x="5991138" y="4044892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79EC69-A48E-4119-80A1-4EBBA81C4B45}"/>
              </a:ext>
            </a:extLst>
          </p:cNvPr>
          <p:cNvSpPr/>
          <p:nvPr/>
        </p:nvSpPr>
        <p:spPr>
          <a:xfrm>
            <a:off x="6083417" y="4447564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9DE37F-FA20-483C-8101-2E96BFB24C49}"/>
              </a:ext>
            </a:extLst>
          </p:cNvPr>
          <p:cNvSpPr/>
          <p:nvPr/>
        </p:nvSpPr>
        <p:spPr>
          <a:xfrm>
            <a:off x="6712592" y="4011336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F7DE07-B306-4540-8C47-331D51658589}"/>
              </a:ext>
            </a:extLst>
          </p:cNvPr>
          <p:cNvSpPr/>
          <p:nvPr/>
        </p:nvSpPr>
        <p:spPr>
          <a:xfrm>
            <a:off x="6528034" y="5194185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974ED3-1680-4D3D-99E5-CC3692AB4730}"/>
              </a:ext>
            </a:extLst>
          </p:cNvPr>
          <p:cNvSpPr/>
          <p:nvPr/>
        </p:nvSpPr>
        <p:spPr>
          <a:xfrm>
            <a:off x="5705912" y="4397230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A06850-4B9B-4253-BD4D-E608369A28CE}"/>
              </a:ext>
            </a:extLst>
          </p:cNvPr>
          <p:cNvSpPr/>
          <p:nvPr/>
        </p:nvSpPr>
        <p:spPr>
          <a:xfrm>
            <a:off x="5831747" y="5236130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2DF6B8-6D83-464A-8B91-24009785EA95}"/>
              </a:ext>
            </a:extLst>
          </p:cNvPr>
          <p:cNvSpPr/>
          <p:nvPr/>
        </p:nvSpPr>
        <p:spPr>
          <a:xfrm>
            <a:off x="5311629" y="2853654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1CE13BC-1009-4D0A-AFE1-2D4FD78C4F30}"/>
              </a:ext>
            </a:extLst>
          </p:cNvPr>
          <p:cNvSpPr/>
          <p:nvPr/>
        </p:nvSpPr>
        <p:spPr>
          <a:xfrm>
            <a:off x="5320018" y="6007918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31F59B-CF84-4B88-9D1D-88566DE898B4}"/>
              </a:ext>
            </a:extLst>
          </p:cNvPr>
          <p:cNvSpPr/>
          <p:nvPr/>
        </p:nvSpPr>
        <p:spPr>
          <a:xfrm>
            <a:off x="4254615" y="4011336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B92B09-CC23-41BE-8ECD-E16418627E65}"/>
              </a:ext>
            </a:extLst>
          </p:cNvPr>
          <p:cNvSpPr/>
          <p:nvPr/>
        </p:nvSpPr>
        <p:spPr>
          <a:xfrm>
            <a:off x="4330116" y="5152240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DB2B83-31C3-4E0B-8EC9-0B371A8C19E1}"/>
              </a:ext>
            </a:extLst>
          </p:cNvPr>
          <p:cNvSpPr/>
          <p:nvPr/>
        </p:nvSpPr>
        <p:spPr>
          <a:xfrm>
            <a:off x="7559881" y="4011336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86E6F19-A6C1-445D-A52E-923EBFBB5D00}"/>
              </a:ext>
            </a:extLst>
          </p:cNvPr>
          <p:cNvSpPr/>
          <p:nvPr/>
        </p:nvSpPr>
        <p:spPr>
          <a:xfrm>
            <a:off x="7668938" y="5001238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905712C-7A56-42D6-8855-3F4B7B8E0FD8}"/>
              </a:ext>
            </a:extLst>
          </p:cNvPr>
          <p:cNvSpPr/>
          <p:nvPr/>
        </p:nvSpPr>
        <p:spPr>
          <a:xfrm>
            <a:off x="286619" y="1958981"/>
            <a:ext cx="720060" cy="7536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2C70E33-D2C3-40C7-9B7F-28C5B9078FB1}"/>
              </a:ext>
            </a:extLst>
          </p:cNvPr>
          <p:cNvCxnSpPr/>
          <p:nvPr/>
        </p:nvCxnSpPr>
        <p:spPr>
          <a:xfrm>
            <a:off x="738231" y="2424418"/>
            <a:ext cx="796954" cy="1107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76E3A09-36DE-41BD-A7F2-7D8E053D48B8}"/>
              </a:ext>
            </a:extLst>
          </p:cNvPr>
          <p:cNvCxnSpPr/>
          <p:nvPr/>
        </p:nvCxnSpPr>
        <p:spPr>
          <a:xfrm>
            <a:off x="1526796" y="3540154"/>
            <a:ext cx="1132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A2E5CE3-7B1B-423B-AA37-FDA18172ACEA}"/>
              </a:ext>
            </a:extLst>
          </p:cNvPr>
          <p:cNvSpPr txBox="1"/>
          <p:nvPr/>
        </p:nvSpPr>
        <p:spPr>
          <a:xfrm>
            <a:off x="1665448" y="2809398"/>
            <a:ext cx="1803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phone location data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8074D67-FEE5-409D-9046-AC0522DA177D}"/>
              </a:ext>
            </a:extLst>
          </p:cNvPr>
          <p:cNvSpPr/>
          <p:nvPr/>
        </p:nvSpPr>
        <p:spPr>
          <a:xfrm>
            <a:off x="2955717" y="4065165"/>
            <a:ext cx="947956" cy="882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D48E8D-C09B-4F8C-90DE-11911AEF05EB}"/>
              </a:ext>
            </a:extLst>
          </p:cNvPr>
          <p:cNvCxnSpPr/>
          <p:nvPr/>
        </p:nvCxnSpPr>
        <p:spPr>
          <a:xfrm flipV="1">
            <a:off x="2021050" y="4455953"/>
            <a:ext cx="1442321" cy="107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FA4DFF-C888-4EC8-A6E9-6F12BD42D45A}"/>
              </a:ext>
            </a:extLst>
          </p:cNvPr>
          <p:cNvCxnSpPr/>
          <p:nvPr/>
        </p:nvCxnSpPr>
        <p:spPr>
          <a:xfrm flipH="1">
            <a:off x="1048884" y="5528345"/>
            <a:ext cx="9726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7EDAA87-B0A2-4930-8D9A-2A1B9C0BFE55}"/>
              </a:ext>
            </a:extLst>
          </p:cNvPr>
          <p:cNvSpPr txBox="1"/>
          <p:nvPr/>
        </p:nvSpPr>
        <p:spPr>
          <a:xfrm>
            <a:off x="665817" y="4606413"/>
            <a:ext cx="1375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Nearest Emergency Vehicle Base</a:t>
            </a:r>
          </a:p>
        </p:txBody>
      </p:sp>
    </p:spTree>
    <p:extLst>
      <p:ext uri="{BB962C8B-B14F-4D97-AF65-F5344CB8AC3E}">
        <p14:creationId xmlns:p14="http://schemas.microsoft.com/office/powerpoint/2010/main" val="98251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EA03B95-7B20-4CB8-BBD3-3107AAB9C9AE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12FC1AB0-6920-4734-9B78-8473CD786F99}"/>
              </a:ext>
            </a:extLst>
          </p:cNvPr>
          <p:cNvSpPr/>
          <p:nvPr/>
        </p:nvSpPr>
        <p:spPr>
          <a:xfrm rot="5400000">
            <a:off x="3055323" y="1218304"/>
            <a:ext cx="6081354" cy="427038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7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7318-1E60-4930-A561-4CF1C4DB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9" y="21492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Latitude, Longitude, Radial Position, and IBM Watson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189D333-F491-4ACA-92EE-699576DAE53B}"/>
              </a:ext>
            </a:extLst>
          </p:cNvPr>
          <p:cNvSpPr/>
          <p:nvPr/>
        </p:nvSpPr>
        <p:spPr>
          <a:xfrm>
            <a:off x="2460066" y="3497312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79C57A-96CA-4077-854A-015B12AFB987}"/>
              </a:ext>
            </a:extLst>
          </p:cNvPr>
          <p:cNvSpPr/>
          <p:nvPr/>
        </p:nvSpPr>
        <p:spPr>
          <a:xfrm>
            <a:off x="2460066" y="2369692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4DE9D0-A577-4488-B6D8-BFB54EB74750}"/>
              </a:ext>
            </a:extLst>
          </p:cNvPr>
          <p:cNvSpPr/>
          <p:nvPr/>
        </p:nvSpPr>
        <p:spPr>
          <a:xfrm>
            <a:off x="2460066" y="4624932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8BC7E-BD19-4691-BD77-51DEEF2644AF}"/>
              </a:ext>
            </a:extLst>
          </p:cNvPr>
          <p:cNvSpPr/>
          <p:nvPr/>
        </p:nvSpPr>
        <p:spPr>
          <a:xfrm>
            <a:off x="4726491" y="1634563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673409-BE0B-4782-B1CC-FA8DE34CAAAA}"/>
              </a:ext>
            </a:extLst>
          </p:cNvPr>
          <p:cNvSpPr/>
          <p:nvPr/>
        </p:nvSpPr>
        <p:spPr>
          <a:xfrm>
            <a:off x="4726491" y="2365498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442C4E-0515-426C-8AD4-3979CB87C32C}"/>
              </a:ext>
            </a:extLst>
          </p:cNvPr>
          <p:cNvSpPr/>
          <p:nvPr/>
        </p:nvSpPr>
        <p:spPr>
          <a:xfrm>
            <a:off x="4726491" y="4650100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D90485-3549-47EA-B34F-BE4D901E2C0B}"/>
              </a:ext>
            </a:extLst>
          </p:cNvPr>
          <p:cNvSpPr/>
          <p:nvPr/>
        </p:nvSpPr>
        <p:spPr>
          <a:xfrm>
            <a:off x="4726491" y="5430275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8718BB-B91A-4135-BBEB-DCEA043969DA}"/>
              </a:ext>
            </a:extLst>
          </p:cNvPr>
          <p:cNvSpPr/>
          <p:nvPr/>
        </p:nvSpPr>
        <p:spPr>
          <a:xfrm>
            <a:off x="4906854" y="3072621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840473-2614-4B80-872C-79AC2C56FB88}"/>
              </a:ext>
            </a:extLst>
          </p:cNvPr>
          <p:cNvSpPr/>
          <p:nvPr/>
        </p:nvSpPr>
        <p:spPr>
          <a:xfrm>
            <a:off x="4906854" y="3449620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468732-0465-4DC5-9B26-8953DA4063FE}"/>
              </a:ext>
            </a:extLst>
          </p:cNvPr>
          <p:cNvSpPr/>
          <p:nvPr/>
        </p:nvSpPr>
        <p:spPr>
          <a:xfrm>
            <a:off x="4906854" y="3829070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53D8B8A-3D4F-4D9D-B872-A1BE10D4AD36}"/>
              </a:ext>
            </a:extLst>
          </p:cNvPr>
          <p:cNvSpPr/>
          <p:nvPr/>
        </p:nvSpPr>
        <p:spPr>
          <a:xfrm>
            <a:off x="4906854" y="4237533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76C81E-B73A-4CF4-A307-B80CE613A72A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2980184" y="1894622"/>
            <a:ext cx="1746307" cy="735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04BD22-DD85-4C65-B767-8808EAAC19C7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2980184" y="2625557"/>
            <a:ext cx="1746307" cy="4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96E366-ADB3-43FA-AAD9-BF4B9BDCABEF}"/>
              </a:ext>
            </a:extLst>
          </p:cNvPr>
          <p:cNvCxnSpPr>
            <a:stCxn id="5" idx="6"/>
          </p:cNvCxnSpPr>
          <p:nvPr/>
        </p:nvCxnSpPr>
        <p:spPr>
          <a:xfrm>
            <a:off x="2980184" y="2629751"/>
            <a:ext cx="1926670" cy="1136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A59458-FB95-4E5B-B29D-2CA8AC91F42C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2980184" y="2629751"/>
            <a:ext cx="1746307" cy="2280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7227DD-BDA4-4455-8573-5ED4C7AD5BB8}"/>
              </a:ext>
            </a:extLst>
          </p:cNvPr>
          <p:cNvCxnSpPr>
            <a:stCxn id="5" idx="6"/>
            <a:endCxn id="10" idx="2"/>
          </p:cNvCxnSpPr>
          <p:nvPr/>
        </p:nvCxnSpPr>
        <p:spPr>
          <a:xfrm>
            <a:off x="2980184" y="2629751"/>
            <a:ext cx="1746307" cy="3060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FE2963-67D4-4357-8938-99BCC8695450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2980184" y="1894622"/>
            <a:ext cx="1746307" cy="1862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BA88C4-891D-4F12-A4F6-44034775A231}"/>
              </a:ext>
            </a:extLst>
          </p:cNvPr>
          <p:cNvCxnSpPr>
            <a:stCxn id="4" idx="6"/>
            <a:endCxn id="8" idx="2"/>
          </p:cNvCxnSpPr>
          <p:nvPr/>
        </p:nvCxnSpPr>
        <p:spPr>
          <a:xfrm flipV="1">
            <a:off x="2980184" y="2625557"/>
            <a:ext cx="1746307" cy="1131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75ACD07-DCCA-4706-8889-4330DCDF44A8}"/>
              </a:ext>
            </a:extLst>
          </p:cNvPr>
          <p:cNvCxnSpPr>
            <a:stCxn id="4" idx="6"/>
          </p:cNvCxnSpPr>
          <p:nvPr/>
        </p:nvCxnSpPr>
        <p:spPr>
          <a:xfrm>
            <a:off x="2980184" y="3757371"/>
            <a:ext cx="1926670" cy="6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F7F5C6A-5B81-4574-A71D-6D8B94C4F897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2980184" y="3757371"/>
            <a:ext cx="1746307" cy="1152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ACF97C-C21E-4FFC-A80B-01473405A316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980184" y="3757371"/>
            <a:ext cx="1746307" cy="1932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7A0956-0B35-409A-B8F9-B6B9EFBD9D91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2980184" y="1894622"/>
            <a:ext cx="1746307" cy="2990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41ED6B-9908-49B3-ADC6-82E35B5BE2F2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2980184" y="2625557"/>
            <a:ext cx="1746307" cy="2259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B3065C-3999-42DB-9926-6FB14300F2EA}"/>
              </a:ext>
            </a:extLst>
          </p:cNvPr>
          <p:cNvCxnSpPr>
            <a:stCxn id="6" idx="6"/>
          </p:cNvCxnSpPr>
          <p:nvPr/>
        </p:nvCxnSpPr>
        <p:spPr>
          <a:xfrm flipV="1">
            <a:off x="2980184" y="3767858"/>
            <a:ext cx="1926670" cy="1117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82E0ED-3E8A-461F-BC5F-9D2673CED3F2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2980184" y="4884991"/>
            <a:ext cx="1746307" cy="2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E84835-16BE-4167-BF36-869EDCBCE42A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2980184" y="4884991"/>
            <a:ext cx="1746307" cy="805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2530C962-07FA-4975-B4D8-FFF279D2E286}"/>
              </a:ext>
            </a:extLst>
          </p:cNvPr>
          <p:cNvSpPr/>
          <p:nvPr/>
        </p:nvSpPr>
        <p:spPr>
          <a:xfrm>
            <a:off x="6016304" y="1749812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A898CE0-4A70-46AF-9604-3C67B2E5DEA5}"/>
              </a:ext>
            </a:extLst>
          </p:cNvPr>
          <p:cNvSpPr/>
          <p:nvPr/>
        </p:nvSpPr>
        <p:spPr>
          <a:xfrm>
            <a:off x="6016304" y="2104050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31F160B-CCB2-43F1-B4EF-140406A48998}"/>
              </a:ext>
            </a:extLst>
          </p:cNvPr>
          <p:cNvSpPr/>
          <p:nvPr/>
        </p:nvSpPr>
        <p:spPr>
          <a:xfrm>
            <a:off x="6016293" y="2461289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67B672F-6B02-4E58-95B0-E5F8E045C37C}"/>
              </a:ext>
            </a:extLst>
          </p:cNvPr>
          <p:cNvSpPr/>
          <p:nvPr/>
        </p:nvSpPr>
        <p:spPr>
          <a:xfrm>
            <a:off x="6016293" y="2847272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AAF44B1-3E72-45EC-AF77-71F89DDAE00D}"/>
              </a:ext>
            </a:extLst>
          </p:cNvPr>
          <p:cNvSpPr/>
          <p:nvPr/>
        </p:nvSpPr>
        <p:spPr>
          <a:xfrm>
            <a:off x="6016293" y="3269294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0799763-977B-4730-8B76-54B7387E4E83}"/>
              </a:ext>
            </a:extLst>
          </p:cNvPr>
          <p:cNvSpPr/>
          <p:nvPr/>
        </p:nvSpPr>
        <p:spPr>
          <a:xfrm>
            <a:off x="6016304" y="3663191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AD8D2E5-3CE0-4070-9D5A-309FB9F45E95}"/>
              </a:ext>
            </a:extLst>
          </p:cNvPr>
          <p:cNvSpPr/>
          <p:nvPr/>
        </p:nvSpPr>
        <p:spPr>
          <a:xfrm>
            <a:off x="6016304" y="4049174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66AFB75-B082-4202-A172-363E25BF2A85}"/>
              </a:ext>
            </a:extLst>
          </p:cNvPr>
          <p:cNvSpPr/>
          <p:nvPr/>
        </p:nvSpPr>
        <p:spPr>
          <a:xfrm>
            <a:off x="6016304" y="4403412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ADDF9D0-5841-4A0C-827F-8D5130598D26}"/>
              </a:ext>
            </a:extLst>
          </p:cNvPr>
          <p:cNvSpPr/>
          <p:nvPr/>
        </p:nvSpPr>
        <p:spPr>
          <a:xfrm>
            <a:off x="6016304" y="4790811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2729E94-1D2B-447B-80FB-C1A62037E3A3}"/>
              </a:ext>
            </a:extLst>
          </p:cNvPr>
          <p:cNvSpPr/>
          <p:nvPr/>
        </p:nvSpPr>
        <p:spPr>
          <a:xfrm>
            <a:off x="6016304" y="5145049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2F0B2F3-44A3-4CFE-9B27-72A4BC5B0A7B}"/>
              </a:ext>
            </a:extLst>
          </p:cNvPr>
          <p:cNvSpPr/>
          <p:nvPr/>
        </p:nvSpPr>
        <p:spPr>
          <a:xfrm>
            <a:off x="6016293" y="5502288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9A5B7D5-EBD7-4C58-86FA-76C906947CE6}"/>
              </a:ext>
            </a:extLst>
          </p:cNvPr>
          <p:cNvSpPr/>
          <p:nvPr/>
        </p:nvSpPr>
        <p:spPr>
          <a:xfrm>
            <a:off x="6016293" y="5888271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B2F0DBF-0045-4B99-9AF7-327572BFB987}"/>
              </a:ext>
            </a:extLst>
          </p:cNvPr>
          <p:cNvSpPr/>
          <p:nvPr/>
        </p:nvSpPr>
        <p:spPr>
          <a:xfrm>
            <a:off x="6026091" y="7022178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5772BA-73BB-4638-A233-3C93D473A3D3}"/>
              </a:ext>
            </a:extLst>
          </p:cNvPr>
          <p:cNvCxnSpPr>
            <a:stCxn id="7" idx="6"/>
            <a:endCxn id="79" idx="1"/>
          </p:cNvCxnSpPr>
          <p:nvPr/>
        </p:nvCxnSpPr>
        <p:spPr>
          <a:xfrm>
            <a:off x="5246609" y="1894622"/>
            <a:ext cx="793037" cy="179615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0FB084F-EF37-4457-8D87-FA0EDCDFDB37}"/>
              </a:ext>
            </a:extLst>
          </p:cNvPr>
          <p:cNvCxnSpPr>
            <a:stCxn id="8" idx="6"/>
            <a:endCxn id="79" idx="2"/>
          </p:cNvCxnSpPr>
          <p:nvPr/>
        </p:nvCxnSpPr>
        <p:spPr>
          <a:xfrm>
            <a:off x="5246609" y="2625557"/>
            <a:ext cx="769695" cy="113181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124BA22-18E7-4CB4-B210-3071D54C27D4}"/>
              </a:ext>
            </a:extLst>
          </p:cNvPr>
          <p:cNvCxnSpPr>
            <a:endCxn id="79" idx="2"/>
          </p:cNvCxnSpPr>
          <p:nvPr/>
        </p:nvCxnSpPr>
        <p:spPr>
          <a:xfrm>
            <a:off x="4986550" y="3737985"/>
            <a:ext cx="1029754" cy="1938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51044CA-C100-4960-AB18-C02FD13F36B6}"/>
              </a:ext>
            </a:extLst>
          </p:cNvPr>
          <p:cNvCxnSpPr>
            <a:cxnSpLocks/>
            <a:stCxn id="9" idx="6"/>
            <a:endCxn id="79" idx="2"/>
          </p:cNvCxnSpPr>
          <p:nvPr/>
        </p:nvCxnSpPr>
        <p:spPr>
          <a:xfrm flipV="1">
            <a:off x="5246609" y="3757371"/>
            <a:ext cx="769695" cy="115278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AFD4800-3BF1-4680-A54C-E2EAFF18670B}"/>
              </a:ext>
            </a:extLst>
          </p:cNvPr>
          <p:cNvCxnSpPr>
            <a:stCxn id="10" idx="6"/>
            <a:endCxn id="79" idx="3"/>
          </p:cNvCxnSpPr>
          <p:nvPr/>
        </p:nvCxnSpPr>
        <p:spPr>
          <a:xfrm flipV="1">
            <a:off x="5246609" y="3823965"/>
            <a:ext cx="793037" cy="186636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62F1203C-9447-4298-B7DD-9D1503443A86}"/>
              </a:ext>
            </a:extLst>
          </p:cNvPr>
          <p:cNvSpPr/>
          <p:nvPr/>
        </p:nvSpPr>
        <p:spPr>
          <a:xfrm>
            <a:off x="6992916" y="1634563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5C65A988-E387-4E1F-AFBF-95D35C3CCDF1}"/>
              </a:ext>
            </a:extLst>
          </p:cNvPr>
          <p:cNvSpPr/>
          <p:nvPr/>
        </p:nvSpPr>
        <p:spPr>
          <a:xfrm>
            <a:off x="6992916" y="2365498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DE39FB5-85AA-4C04-9678-29A66C278752}"/>
              </a:ext>
            </a:extLst>
          </p:cNvPr>
          <p:cNvSpPr/>
          <p:nvPr/>
        </p:nvSpPr>
        <p:spPr>
          <a:xfrm>
            <a:off x="6992916" y="4650100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4A31696B-6508-48D9-A609-17E16867E9D7}"/>
              </a:ext>
            </a:extLst>
          </p:cNvPr>
          <p:cNvSpPr/>
          <p:nvPr/>
        </p:nvSpPr>
        <p:spPr>
          <a:xfrm>
            <a:off x="6992916" y="5430275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5CE90AA-2E76-4F9D-B14B-3A991288A906}"/>
              </a:ext>
            </a:extLst>
          </p:cNvPr>
          <p:cNvSpPr/>
          <p:nvPr/>
        </p:nvSpPr>
        <p:spPr>
          <a:xfrm>
            <a:off x="7173279" y="3072621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13A72F8-45BB-44E3-B5AC-6732B132100B}"/>
              </a:ext>
            </a:extLst>
          </p:cNvPr>
          <p:cNvSpPr/>
          <p:nvPr/>
        </p:nvSpPr>
        <p:spPr>
          <a:xfrm>
            <a:off x="7173279" y="3449620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9D52AAC-EE98-4B0E-9712-907F967BEF42}"/>
              </a:ext>
            </a:extLst>
          </p:cNvPr>
          <p:cNvSpPr/>
          <p:nvPr/>
        </p:nvSpPr>
        <p:spPr>
          <a:xfrm>
            <a:off x="7173279" y="3829070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F1FC6CC-0C89-4DDD-81B1-55D88FBEEFFA}"/>
              </a:ext>
            </a:extLst>
          </p:cNvPr>
          <p:cNvSpPr/>
          <p:nvPr/>
        </p:nvSpPr>
        <p:spPr>
          <a:xfrm>
            <a:off x="7173279" y="4237533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7B7E8BB-DE69-4F0A-A040-2AF2D92F4BDE}"/>
              </a:ext>
            </a:extLst>
          </p:cNvPr>
          <p:cNvCxnSpPr>
            <a:stCxn id="79" idx="6"/>
            <a:endCxn id="111" idx="2"/>
          </p:cNvCxnSpPr>
          <p:nvPr/>
        </p:nvCxnSpPr>
        <p:spPr>
          <a:xfrm flipV="1">
            <a:off x="6175696" y="1894622"/>
            <a:ext cx="817220" cy="186274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636A689-7EA7-4C3D-A72E-86BF99714116}"/>
              </a:ext>
            </a:extLst>
          </p:cNvPr>
          <p:cNvCxnSpPr>
            <a:stCxn id="79" idx="6"/>
            <a:endCxn id="112" idx="2"/>
          </p:cNvCxnSpPr>
          <p:nvPr/>
        </p:nvCxnSpPr>
        <p:spPr>
          <a:xfrm flipV="1">
            <a:off x="6175696" y="2625557"/>
            <a:ext cx="817220" cy="11318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556288B-5DC8-4F53-B903-71684ABE3CDF}"/>
              </a:ext>
            </a:extLst>
          </p:cNvPr>
          <p:cNvCxnSpPr>
            <a:stCxn id="79" idx="6"/>
          </p:cNvCxnSpPr>
          <p:nvPr/>
        </p:nvCxnSpPr>
        <p:spPr>
          <a:xfrm flipV="1">
            <a:off x="6175696" y="3731004"/>
            <a:ext cx="997583" cy="263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1503D97-F188-4CA0-8E54-8E18F553F1CD}"/>
              </a:ext>
            </a:extLst>
          </p:cNvPr>
          <p:cNvCxnSpPr>
            <a:stCxn id="79" idx="6"/>
            <a:endCxn id="113" idx="2"/>
          </p:cNvCxnSpPr>
          <p:nvPr/>
        </p:nvCxnSpPr>
        <p:spPr>
          <a:xfrm>
            <a:off x="6175696" y="3757371"/>
            <a:ext cx="817220" cy="11527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7EA8BC5-2F66-4E6C-A232-DAE7DA01583C}"/>
              </a:ext>
            </a:extLst>
          </p:cNvPr>
          <p:cNvCxnSpPr>
            <a:stCxn id="79" idx="5"/>
            <a:endCxn id="114" idx="2"/>
          </p:cNvCxnSpPr>
          <p:nvPr/>
        </p:nvCxnSpPr>
        <p:spPr>
          <a:xfrm>
            <a:off x="6152354" y="3823965"/>
            <a:ext cx="840562" cy="186636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78525B1F-976C-4F5A-BC60-5CC258454438}"/>
              </a:ext>
            </a:extLst>
          </p:cNvPr>
          <p:cNvSpPr/>
          <p:nvPr/>
        </p:nvSpPr>
        <p:spPr>
          <a:xfrm>
            <a:off x="8691698" y="2868631"/>
            <a:ext cx="520118" cy="52011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0A648ED-4448-434B-AE2E-BE3FC00B0E4B}"/>
              </a:ext>
            </a:extLst>
          </p:cNvPr>
          <p:cNvSpPr/>
          <p:nvPr/>
        </p:nvSpPr>
        <p:spPr>
          <a:xfrm>
            <a:off x="8691698" y="4264687"/>
            <a:ext cx="520118" cy="520117"/>
          </a:xfrm>
          <a:prstGeom prst="ellipse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9FCE9D0-97D1-4FDF-B5B9-DE7547466D88}"/>
              </a:ext>
            </a:extLst>
          </p:cNvPr>
          <p:cNvCxnSpPr>
            <a:stCxn id="111" idx="6"/>
            <a:endCxn id="132" idx="2"/>
          </p:cNvCxnSpPr>
          <p:nvPr/>
        </p:nvCxnSpPr>
        <p:spPr>
          <a:xfrm>
            <a:off x="7513034" y="1894622"/>
            <a:ext cx="1178664" cy="123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31F4ABB-8A6A-47FB-9F18-421A698D2468}"/>
              </a:ext>
            </a:extLst>
          </p:cNvPr>
          <p:cNvCxnSpPr>
            <a:stCxn id="111" idx="6"/>
            <a:endCxn id="133" idx="2"/>
          </p:cNvCxnSpPr>
          <p:nvPr/>
        </p:nvCxnSpPr>
        <p:spPr>
          <a:xfrm>
            <a:off x="7513034" y="1894622"/>
            <a:ext cx="1178664" cy="263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F242050-1A00-4C05-BAB4-421497EE092A}"/>
              </a:ext>
            </a:extLst>
          </p:cNvPr>
          <p:cNvCxnSpPr>
            <a:stCxn id="112" idx="6"/>
            <a:endCxn id="132" idx="2"/>
          </p:cNvCxnSpPr>
          <p:nvPr/>
        </p:nvCxnSpPr>
        <p:spPr>
          <a:xfrm>
            <a:off x="7513034" y="2625557"/>
            <a:ext cx="1178664" cy="503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59E737B-2B0D-4C63-965A-69AA40F22A87}"/>
              </a:ext>
            </a:extLst>
          </p:cNvPr>
          <p:cNvCxnSpPr>
            <a:stCxn id="112" idx="6"/>
            <a:endCxn id="133" idx="2"/>
          </p:cNvCxnSpPr>
          <p:nvPr/>
        </p:nvCxnSpPr>
        <p:spPr>
          <a:xfrm>
            <a:off x="7513034" y="2625557"/>
            <a:ext cx="1178664" cy="189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C8D1C89-CE0D-490A-9519-51FDC88A45E8}"/>
              </a:ext>
            </a:extLst>
          </p:cNvPr>
          <p:cNvCxnSpPr>
            <a:endCxn id="132" idx="2"/>
          </p:cNvCxnSpPr>
          <p:nvPr/>
        </p:nvCxnSpPr>
        <p:spPr>
          <a:xfrm flipV="1">
            <a:off x="7309329" y="3128690"/>
            <a:ext cx="1382369" cy="60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CAF1076-138F-4DF2-8B9A-579218DF81A0}"/>
              </a:ext>
            </a:extLst>
          </p:cNvPr>
          <p:cNvCxnSpPr>
            <a:endCxn id="133" idx="2"/>
          </p:cNvCxnSpPr>
          <p:nvPr/>
        </p:nvCxnSpPr>
        <p:spPr>
          <a:xfrm>
            <a:off x="7252975" y="3737985"/>
            <a:ext cx="1438723" cy="78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F45F215-19A1-4875-81F5-F16D168ECEE6}"/>
              </a:ext>
            </a:extLst>
          </p:cNvPr>
          <p:cNvCxnSpPr>
            <a:stCxn id="113" idx="6"/>
            <a:endCxn id="133" idx="2"/>
          </p:cNvCxnSpPr>
          <p:nvPr/>
        </p:nvCxnSpPr>
        <p:spPr>
          <a:xfrm flipV="1">
            <a:off x="7513034" y="4524746"/>
            <a:ext cx="1178664" cy="38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262B319-F481-49E7-BE87-A3CCE0D8A64E}"/>
              </a:ext>
            </a:extLst>
          </p:cNvPr>
          <p:cNvCxnSpPr>
            <a:stCxn id="113" idx="6"/>
            <a:endCxn id="132" idx="2"/>
          </p:cNvCxnSpPr>
          <p:nvPr/>
        </p:nvCxnSpPr>
        <p:spPr>
          <a:xfrm flipV="1">
            <a:off x="7513034" y="3128690"/>
            <a:ext cx="1178664" cy="1781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2A9D1FB-989F-451A-B589-9459881E990B}"/>
              </a:ext>
            </a:extLst>
          </p:cNvPr>
          <p:cNvCxnSpPr>
            <a:stCxn id="114" idx="6"/>
            <a:endCxn id="133" idx="2"/>
          </p:cNvCxnSpPr>
          <p:nvPr/>
        </p:nvCxnSpPr>
        <p:spPr>
          <a:xfrm flipV="1">
            <a:off x="7513034" y="4524746"/>
            <a:ext cx="1178664" cy="116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150CAFF-5B46-4AA6-8F8A-3845A383A8E9}"/>
              </a:ext>
            </a:extLst>
          </p:cNvPr>
          <p:cNvCxnSpPr>
            <a:stCxn id="114" idx="6"/>
            <a:endCxn id="132" idx="2"/>
          </p:cNvCxnSpPr>
          <p:nvPr/>
        </p:nvCxnSpPr>
        <p:spPr>
          <a:xfrm flipV="1">
            <a:off x="7513034" y="3128690"/>
            <a:ext cx="1178664" cy="2561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2212108-BD1A-4C93-BF95-2BE202BFBC16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1874939" y="2198229"/>
            <a:ext cx="585127" cy="43152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64C48334-A0D8-4E11-BDD9-4C13EBADF7AA}"/>
              </a:ext>
            </a:extLst>
          </p:cNvPr>
          <p:cNvSpPr txBox="1"/>
          <p:nvPr/>
        </p:nvSpPr>
        <p:spPr>
          <a:xfrm>
            <a:off x="387430" y="1824407"/>
            <a:ext cx="125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Latitude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B94007A-4143-4B31-9292-6D6F4BF7E937}"/>
              </a:ext>
            </a:extLst>
          </p:cNvPr>
          <p:cNvCxnSpPr>
            <a:cxnSpLocks/>
          </p:cNvCxnSpPr>
          <p:nvPr/>
        </p:nvCxnSpPr>
        <p:spPr>
          <a:xfrm flipH="1">
            <a:off x="558978" y="2201736"/>
            <a:ext cx="1307146" cy="87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9469CD6-562C-4FCA-92F3-9AC989E3115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58978" y="3757371"/>
            <a:ext cx="190108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23D56E8-1067-44EE-A5C1-8081A329D0A4}"/>
              </a:ext>
            </a:extLst>
          </p:cNvPr>
          <p:cNvSpPr txBox="1"/>
          <p:nvPr/>
        </p:nvSpPr>
        <p:spPr>
          <a:xfrm>
            <a:off x="478172" y="3269294"/>
            <a:ext cx="1164674" cy="368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Longitude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FC887EF-5071-4D36-9138-05C8D01D28E2}"/>
              </a:ext>
            </a:extLst>
          </p:cNvPr>
          <p:cNvCxnSpPr>
            <a:stCxn id="6" idx="2"/>
          </p:cNvCxnSpPr>
          <p:nvPr/>
        </p:nvCxnSpPr>
        <p:spPr>
          <a:xfrm flipH="1">
            <a:off x="1874939" y="4884991"/>
            <a:ext cx="585127" cy="5452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45BAF06-1ADF-4CB5-BDA6-E05AFD11537D}"/>
              </a:ext>
            </a:extLst>
          </p:cNvPr>
          <p:cNvCxnSpPr/>
          <p:nvPr/>
        </p:nvCxnSpPr>
        <p:spPr>
          <a:xfrm flipH="1">
            <a:off x="687897" y="5430275"/>
            <a:ext cx="117822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55AE053-D2D8-4CFC-8DBF-66E32DA9F700}"/>
              </a:ext>
            </a:extLst>
          </p:cNvPr>
          <p:cNvSpPr txBox="1"/>
          <p:nvPr/>
        </p:nvSpPr>
        <p:spPr>
          <a:xfrm>
            <a:off x="558978" y="4821883"/>
            <a:ext cx="1380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 from Source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CBF70EAA-AE25-4E58-9DE6-04C89439C520}"/>
              </a:ext>
            </a:extLst>
          </p:cNvPr>
          <p:cNvCxnSpPr>
            <a:stCxn id="132" idx="6"/>
          </p:cNvCxnSpPr>
          <p:nvPr/>
        </p:nvCxnSpPr>
        <p:spPr>
          <a:xfrm flipV="1">
            <a:off x="9211816" y="2009073"/>
            <a:ext cx="603303" cy="111961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4FEB2F3-8D34-461F-9041-B158947F389E}"/>
              </a:ext>
            </a:extLst>
          </p:cNvPr>
          <p:cNvCxnSpPr/>
          <p:nvPr/>
        </p:nvCxnSpPr>
        <p:spPr>
          <a:xfrm>
            <a:off x="9820028" y="2000684"/>
            <a:ext cx="148342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93222C9A-5BF4-41FD-9B4A-F8EBA1BC48B2}"/>
              </a:ext>
            </a:extLst>
          </p:cNvPr>
          <p:cNvSpPr txBox="1"/>
          <p:nvPr/>
        </p:nvSpPr>
        <p:spPr>
          <a:xfrm>
            <a:off x="10041622" y="1597278"/>
            <a:ext cx="131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Safe Factor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8D4FC65-2073-424E-A99F-D8C38C3C45C6}"/>
              </a:ext>
            </a:extLst>
          </p:cNvPr>
          <p:cNvCxnSpPr>
            <a:stCxn id="133" idx="6"/>
          </p:cNvCxnSpPr>
          <p:nvPr/>
        </p:nvCxnSpPr>
        <p:spPr>
          <a:xfrm>
            <a:off x="9211816" y="4524746"/>
            <a:ext cx="410356" cy="97754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F1EA950-4F18-4685-9D6D-A9D0DBF59BA7}"/>
              </a:ext>
            </a:extLst>
          </p:cNvPr>
          <p:cNvCxnSpPr/>
          <p:nvPr/>
        </p:nvCxnSpPr>
        <p:spPr>
          <a:xfrm>
            <a:off x="9622172" y="5502288"/>
            <a:ext cx="154357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710C2DA-0E94-4052-827C-D786C89F8C96}"/>
              </a:ext>
            </a:extLst>
          </p:cNvPr>
          <p:cNvSpPr txBox="1"/>
          <p:nvPr/>
        </p:nvSpPr>
        <p:spPr>
          <a:xfrm>
            <a:off x="9756396" y="4821883"/>
            <a:ext cx="1677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Not-so-safe Factor</a:t>
            </a:r>
          </a:p>
        </p:txBody>
      </p:sp>
    </p:spTree>
    <p:extLst>
      <p:ext uri="{BB962C8B-B14F-4D97-AF65-F5344CB8AC3E}">
        <p14:creationId xmlns:p14="http://schemas.microsoft.com/office/powerpoint/2010/main" val="1071400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EA03B95-7B20-4CB8-BBD3-3107AAB9C9AE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12FC1AB0-6920-4734-9B78-8473CD786F99}"/>
              </a:ext>
            </a:extLst>
          </p:cNvPr>
          <p:cNvSpPr/>
          <p:nvPr/>
        </p:nvSpPr>
        <p:spPr>
          <a:xfrm rot="8431739">
            <a:off x="4489840" y="1889423"/>
            <a:ext cx="6081354" cy="427038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3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7C88D20-DD64-4245-9A64-EC886B2FF00D}"/>
              </a:ext>
            </a:extLst>
          </p:cNvPr>
          <p:cNvSpPr/>
          <p:nvPr/>
        </p:nvSpPr>
        <p:spPr>
          <a:xfrm>
            <a:off x="5903520" y="3674378"/>
            <a:ext cx="812800" cy="812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22485A-D6C8-4C35-926E-8C819BFD3571}"/>
              </a:ext>
            </a:extLst>
          </p:cNvPr>
          <p:cNvSpPr/>
          <p:nvPr/>
        </p:nvSpPr>
        <p:spPr>
          <a:xfrm>
            <a:off x="4051417" y="2365230"/>
            <a:ext cx="4064000" cy="4064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3C72B75-2AEE-4088-A69F-63E5AC32F842}"/>
              </a:ext>
            </a:extLst>
          </p:cNvPr>
          <p:cNvSpPr/>
          <p:nvPr/>
        </p:nvSpPr>
        <p:spPr>
          <a:xfrm>
            <a:off x="4864217" y="3178030"/>
            <a:ext cx="2438400" cy="2438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A08A74-B400-4ADF-877E-4B1836BC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Travelling Salesman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6965CA-601C-4053-B57F-3F47C9495207}"/>
              </a:ext>
            </a:extLst>
          </p:cNvPr>
          <p:cNvSpPr/>
          <p:nvPr/>
        </p:nvSpPr>
        <p:spPr>
          <a:xfrm>
            <a:off x="5394121" y="3556932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2C0FA1-FD65-4C7E-AAAA-CE87FB5AAA8D}"/>
              </a:ext>
            </a:extLst>
          </p:cNvPr>
          <p:cNvSpPr/>
          <p:nvPr/>
        </p:nvSpPr>
        <p:spPr>
          <a:xfrm>
            <a:off x="5546521" y="4497898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6AD0A6-C5C0-4AA4-A4B4-475704FC39E1}"/>
              </a:ext>
            </a:extLst>
          </p:cNvPr>
          <p:cNvSpPr/>
          <p:nvPr/>
        </p:nvSpPr>
        <p:spPr>
          <a:xfrm>
            <a:off x="6939095" y="3709332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0787EF-8268-4BCC-BE30-62B17460881C}"/>
              </a:ext>
            </a:extLst>
          </p:cNvPr>
          <p:cNvSpPr/>
          <p:nvPr/>
        </p:nvSpPr>
        <p:spPr>
          <a:xfrm>
            <a:off x="6754537" y="4892181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61334D-9699-4F36-B3D8-E5F9E25F9ACE}"/>
              </a:ext>
            </a:extLst>
          </p:cNvPr>
          <p:cNvSpPr/>
          <p:nvPr/>
        </p:nvSpPr>
        <p:spPr>
          <a:xfrm>
            <a:off x="6058250" y="4934126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C8F2EA-5A09-49DC-AED1-1F816A46F68A}"/>
              </a:ext>
            </a:extLst>
          </p:cNvPr>
          <p:cNvSpPr/>
          <p:nvPr/>
        </p:nvSpPr>
        <p:spPr>
          <a:xfrm>
            <a:off x="5538132" y="2551650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8E11E74-14F2-4857-9388-87A564A51332}"/>
              </a:ext>
            </a:extLst>
          </p:cNvPr>
          <p:cNvSpPr/>
          <p:nvPr/>
        </p:nvSpPr>
        <p:spPr>
          <a:xfrm>
            <a:off x="5546521" y="5705914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A5A0B3-A616-44E4-8233-18C325B90CE6}"/>
              </a:ext>
            </a:extLst>
          </p:cNvPr>
          <p:cNvSpPr/>
          <p:nvPr/>
        </p:nvSpPr>
        <p:spPr>
          <a:xfrm>
            <a:off x="4254615" y="4011336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041B337-663E-44B2-900F-17161CA27A02}"/>
              </a:ext>
            </a:extLst>
          </p:cNvPr>
          <p:cNvSpPr/>
          <p:nvPr/>
        </p:nvSpPr>
        <p:spPr>
          <a:xfrm>
            <a:off x="4330116" y="5152240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891BD4-5BD7-46B6-A55D-6B19F257CB80}"/>
              </a:ext>
            </a:extLst>
          </p:cNvPr>
          <p:cNvSpPr/>
          <p:nvPr/>
        </p:nvSpPr>
        <p:spPr>
          <a:xfrm>
            <a:off x="7786384" y="3709332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495636-DB21-4CA3-B76A-11E117F23E4C}"/>
              </a:ext>
            </a:extLst>
          </p:cNvPr>
          <p:cNvSpPr/>
          <p:nvPr/>
        </p:nvSpPr>
        <p:spPr>
          <a:xfrm>
            <a:off x="7895441" y="4699234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282579C-4859-48C5-8E51-F06F3FC192A9}"/>
              </a:ext>
            </a:extLst>
          </p:cNvPr>
          <p:cNvSpPr/>
          <p:nvPr/>
        </p:nvSpPr>
        <p:spPr>
          <a:xfrm>
            <a:off x="5680745" y="3930242"/>
            <a:ext cx="812800" cy="812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36F3AC-3210-43F0-9846-FC9812C86E50}"/>
              </a:ext>
            </a:extLst>
          </p:cNvPr>
          <p:cNvSpPr/>
          <p:nvPr/>
        </p:nvSpPr>
        <p:spPr>
          <a:xfrm>
            <a:off x="6217641" y="3742888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18BDBB-AA4F-42A7-873E-1FDF1FEF579C}"/>
              </a:ext>
            </a:extLst>
          </p:cNvPr>
          <p:cNvSpPr/>
          <p:nvPr/>
        </p:nvSpPr>
        <p:spPr>
          <a:xfrm>
            <a:off x="6309920" y="4145560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36E3B7-F376-4414-B695-43F38CB5508D}"/>
              </a:ext>
            </a:extLst>
          </p:cNvPr>
          <p:cNvSpPr/>
          <p:nvPr/>
        </p:nvSpPr>
        <p:spPr>
          <a:xfrm>
            <a:off x="5932415" y="4095226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7C1BDF-2E31-4FEF-A094-953E5670F1A4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4051417" y="3768055"/>
            <a:ext cx="3734967" cy="63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2FFA7C-C6DD-4269-9240-4B68D541A65E}"/>
              </a:ext>
            </a:extLst>
          </p:cNvPr>
          <p:cNvCxnSpPr>
            <a:stCxn id="17" idx="2"/>
            <a:endCxn id="16" idx="7"/>
          </p:cNvCxnSpPr>
          <p:nvPr/>
        </p:nvCxnSpPr>
        <p:spPr>
          <a:xfrm flipH="1">
            <a:off x="4423202" y="3768055"/>
            <a:ext cx="3363182" cy="140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2161DF2-871A-4EDD-BA52-51CF776F3D10}"/>
              </a:ext>
            </a:extLst>
          </p:cNvPr>
          <p:cNvCxnSpPr>
            <a:stCxn id="16" idx="6"/>
            <a:endCxn id="13" idx="3"/>
          </p:cNvCxnSpPr>
          <p:nvPr/>
        </p:nvCxnSpPr>
        <p:spPr>
          <a:xfrm flipV="1">
            <a:off x="4439173" y="2651896"/>
            <a:ext cx="1114930" cy="2559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0F38A9-6C6C-4010-800C-0C2BA5ADA766}"/>
              </a:ext>
            </a:extLst>
          </p:cNvPr>
          <p:cNvCxnSpPr>
            <a:stCxn id="13" idx="4"/>
            <a:endCxn id="14" idx="0"/>
          </p:cNvCxnSpPr>
          <p:nvPr/>
        </p:nvCxnSpPr>
        <p:spPr>
          <a:xfrm>
            <a:off x="5592661" y="2669096"/>
            <a:ext cx="8389" cy="3036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3CEEB34-1A12-42A5-B245-51B86DC0DD89}"/>
              </a:ext>
            </a:extLst>
          </p:cNvPr>
          <p:cNvSpPr/>
          <p:nvPr/>
        </p:nvSpPr>
        <p:spPr>
          <a:xfrm>
            <a:off x="3129094" y="4017862"/>
            <a:ext cx="922323" cy="798818"/>
          </a:xfrm>
          <a:prstGeom prst="roundRect">
            <a:avLst/>
          </a:prstGeom>
          <a:solidFill>
            <a:srgbClr val="FF5050">
              <a:alpha val="8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42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6409-F30A-4C13-B99C-143C9D5B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 Error Function and Gradient Descent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9EAB1-77EA-44EC-9B2F-7CF80FB4A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328" y="1690688"/>
            <a:ext cx="4293375" cy="382922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101B77-A955-400D-B71B-E6E88BEAE708}"/>
              </a:ext>
            </a:extLst>
          </p:cNvPr>
          <p:cNvCxnSpPr>
            <a:cxnSpLocks/>
          </p:cNvCxnSpPr>
          <p:nvPr/>
        </p:nvCxnSpPr>
        <p:spPr>
          <a:xfrm flipV="1">
            <a:off x="6560190" y="1677798"/>
            <a:ext cx="0" cy="384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BA0885-3320-4744-8733-F1CFDF422948}"/>
              </a:ext>
            </a:extLst>
          </p:cNvPr>
          <p:cNvCxnSpPr>
            <a:cxnSpLocks/>
          </p:cNvCxnSpPr>
          <p:nvPr/>
        </p:nvCxnSpPr>
        <p:spPr>
          <a:xfrm>
            <a:off x="6551801" y="5536734"/>
            <a:ext cx="4639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A448E36-8894-4A55-BDB6-C321D97C8FF9}"/>
              </a:ext>
            </a:extLst>
          </p:cNvPr>
          <p:cNvSpPr/>
          <p:nvPr/>
        </p:nvSpPr>
        <p:spPr>
          <a:xfrm>
            <a:off x="6845416" y="1870745"/>
            <a:ext cx="4202884" cy="2818786"/>
          </a:xfrm>
          <a:custGeom>
            <a:avLst/>
            <a:gdLst>
              <a:gd name="connsiteX0" fmla="*/ 0 w 4202884"/>
              <a:gd name="connsiteY0" fmla="*/ 75501 h 2818786"/>
              <a:gd name="connsiteX1" fmla="*/ 2013357 w 4202884"/>
              <a:gd name="connsiteY1" fmla="*/ 2818701 h 2818786"/>
              <a:gd name="connsiteX2" fmla="*/ 4202884 w 4202884"/>
              <a:gd name="connsiteY2" fmla="*/ 0 h 281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2884" h="2818786">
                <a:moveTo>
                  <a:pt x="0" y="75501"/>
                </a:moveTo>
                <a:cubicBezTo>
                  <a:pt x="656438" y="1453393"/>
                  <a:pt x="1312876" y="2831285"/>
                  <a:pt x="2013357" y="2818701"/>
                </a:cubicBezTo>
                <a:cubicBezTo>
                  <a:pt x="2713838" y="2806118"/>
                  <a:pt x="3893889" y="271244"/>
                  <a:pt x="420288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9B0EE2C-7F5B-4B50-BBDE-61738129CCA8}"/>
              </a:ext>
            </a:extLst>
          </p:cNvPr>
          <p:cNvSpPr/>
          <p:nvPr/>
        </p:nvSpPr>
        <p:spPr>
          <a:xfrm>
            <a:off x="7105474" y="2558642"/>
            <a:ext cx="142613" cy="151002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13B555-D568-4BD5-A3AF-9E3F1D058CCE}"/>
              </a:ext>
            </a:extLst>
          </p:cNvPr>
          <p:cNvCxnSpPr>
            <a:cxnSpLocks/>
          </p:cNvCxnSpPr>
          <p:nvPr/>
        </p:nvCxnSpPr>
        <p:spPr>
          <a:xfrm>
            <a:off x="6660858" y="1518408"/>
            <a:ext cx="1062955" cy="22870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7C7074A-78D3-443D-8046-07F5E7AE52DC}"/>
              </a:ext>
            </a:extLst>
          </p:cNvPr>
          <p:cNvSpPr/>
          <p:nvPr/>
        </p:nvSpPr>
        <p:spPr>
          <a:xfrm>
            <a:off x="7581200" y="3490126"/>
            <a:ext cx="142613" cy="15100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1F385-CF6A-48C1-B121-AF8D61F163F6}"/>
              </a:ext>
            </a:extLst>
          </p:cNvPr>
          <p:cNvCxnSpPr>
            <a:cxnSpLocks/>
          </p:cNvCxnSpPr>
          <p:nvPr/>
        </p:nvCxnSpPr>
        <p:spPr>
          <a:xfrm>
            <a:off x="6968803" y="2487137"/>
            <a:ext cx="1367405" cy="21569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722C651-D951-4929-B673-14E2DA3451A6}"/>
              </a:ext>
            </a:extLst>
          </p:cNvPr>
          <p:cNvSpPr/>
          <p:nvPr/>
        </p:nvSpPr>
        <p:spPr>
          <a:xfrm>
            <a:off x="8732933" y="4594010"/>
            <a:ext cx="167772" cy="1711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F99CD-BD1F-44C2-810D-044E2DA7A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Plan of 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6B3C9-3346-4D18-8C9A-07D5FE623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57083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3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146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There’s a Wild Fire Near You!</vt:lpstr>
      <vt:lpstr>PowerPoint Presentation</vt:lpstr>
      <vt:lpstr>Latitude, Longitude, Radial Position, and IBM Watson</vt:lpstr>
      <vt:lpstr>PowerPoint Presentation</vt:lpstr>
      <vt:lpstr>A Travelling Salesman</vt:lpstr>
      <vt:lpstr>An Error Function and Gradient Descent</vt:lpstr>
      <vt:lpstr>A Plan of Action</vt:lpstr>
      <vt:lpstr>Checkout Our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Cufari</dc:creator>
  <cp:lastModifiedBy>Matthew Cufari</cp:lastModifiedBy>
  <cp:revision>8</cp:revision>
  <dcterms:created xsi:type="dcterms:W3CDTF">2020-02-16T10:54:35Z</dcterms:created>
  <dcterms:modified xsi:type="dcterms:W3CDTF">2020-02-16T11:58:20Z</dcterms:modified>
</cp:coreProperties>
</file>