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10" r:id="rId5"/>
    <p:sldMasterId id="2147484241" r:id="rId6"/>
    <p:sldMasterId id="2147484266" r:id="rId7"/>
  </p:sldMasterIdLst>
  <p:notesMasterIdLst>
    <p:notesMasterId r:id="rId37"/>
  </p:notesMasterIdLst>
  <p:handoutMasterIdLst>
    <p:handoutMasterId r:id="rId38"/>
  </p:handoutMasterIdLst>
  <p:sldIdLst>
    <p:sldId id="256" r:id="rId8"/>
    <p:sldId id="25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78" r:id="rId19"/>
    <p:sldId id="279" r:id="rId20"/>
    <p:sldId id="267" r:id="rId21"/>
    <p:sldId id="291" r:id="rId22"/>
    <p:sldId id="288" r:id="rId23"/>
    <p:sldId id="289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271" r:id="rId35"/>
    <p:sldId id="277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8" autoAdjust="0"/>
    <p:restoredTop sz="87389" autoAdjust="0"/>
  </p:normalViewPr>
  <p:slideViewPr>
    <p:cSldViewPr>
      <p:cViewPr varScale="1">
        <p:scale>
          <a:sx n="98" d="100"/>
          <a:sy n="98" d="100"/>
        </p:scale>
        <p:origin x="864" y="8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5/17/2016 2:17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5/17/2016 2:17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5/17/2016 2:17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298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1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49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8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52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1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07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50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7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5/17/2016 2:17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AA1F8-C6D2-426C-8EA8-1BF39B5677D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030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33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51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3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12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93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7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1" y="233152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1" y="1476622"/>
            <a:ext cx="11375536" cy="1147686"/>
          </a:xfrm>
        </p:spPr>
        <p:txBody>
          <a:bodyPr/>
          <a:lstStyle>
            <a:lvl1pPr marL="3238" indent="0">
              <a:spcBef>
                <a:spcPts val="0"/>
              </a:spcBef>
              <a:spcAft>
                <a:spcPts val="918"/>
              </a:spcAft>
              <a:buSzPct val="80000"/>
              <a:buFont typeface="Arial" pitchFamily="34" charset="0"/>
              <a:buNone/>
              <a:defRPr sz="4080" spc="-102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238" indent="0">
              <a:spcBef>
                <a:spcPts val="0"/>
              </a:spcBef>
              <a:buSzPct val="80000"/>
              <a:buFont typeface="Arial" pitchFamily="34" charset="0"/>
              <a:buNone/>
              <a:defRPr sz="2040" spc="-51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83940" indent="-41124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36902" indent="-35296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80149" indent="-34324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2881016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94876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99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82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8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4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440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800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127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5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643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29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7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070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2044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1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4087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99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70786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02877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1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672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34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77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921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6078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926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901636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872867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6566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2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6686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78198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5012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9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577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9" Type="http://schemas.openxmlformats.org/officeDocument/2006/relationships/tags" Target="../tags/tag19.xml"/><Relationship Id="rId21" Type="http://schemas.openxmlformats.org/officeDocument/2006/relationships/tags" Target="../tags/tag1.xml"/><Relationship Id="rId34" Type="http://schemas.openxmlformats.org/officeDocument/2006/relationships/tags" Target="../tags/tag14.xml"/><Relationship Id="rId42" Type="http://schemas.openxmlformats.org/officeDocument/2006/relationships/tags" Target="../tags/tag22.xml"/><Relationship Id="rId47" Type="http://schemas.openxmlformats.org/officeDocument/2006/relationships/tags" Target="../tags/tag27.xml"/><Relationship Id="rId50" Type="http://schemas.openxmlformats.org/officeDocument/2006/relationships/tags" Target="../tags/tag30.xml"/><Relationship Id="rId55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46" Type="http://schemas.openxmlformats.org/officeDocument/2006/relationships/tags" Target="../tags/tag26.xml"/><Relationship Id="rId59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tags" Target="../tags/tag9.xml"/><Relationship Id="rId41" Type="http://schemas.openxmlformats.org/officeDocument/2006/relationships/tags" Target="../tags/tag21.xml"/><Relationship Id="rId54" Type="http://schemas.openxmlformats.org/officeDocument/2006/relationships/tags" Target="../tags/tag3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53" Type="http://schemas.openxmlformats.org/officeDocument/2006/relationships/tags" Target="../tags/tag33.xml"/><Relationship Id="rId58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36" Type="http://schemas.openxmlformats.org/officeDocument/2006/relationships/tags" Target="../tags/tag16.xml"/><Relationship Id="rId49" Type="http://schemas.openxmlformats.org/officeDocument/2006/relationships/tags" Target="../tags/tag29.xml"/><Relationship Id="rId57" Type="http://schemas.openxmlformats.org/officeDocument/2006/relationships/tags" Target="../tags/tag3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1.xml"/><Relationship Id="rId44" Type="http://schemas.openxmlformats.org/officeDocument/2006/relationships/tags" Target="../tags/tag24.xml"/><Relationship Id="rId52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56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1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22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23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24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25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26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27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28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29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0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1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32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33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34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35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36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37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38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39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0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1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42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43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44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45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46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47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48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49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0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1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52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53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54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55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56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57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58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59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087" r:id="rId2"/>
    <p:sldLayoutId id="2147484098" r:id="rId3"/>
    <p:sldLayoutId id="2147484086" r:id="rId4"/>
    <p:sldLayoutId id="2147484099" r:id="rId5"/>
    <p:sldLayoutId id="2147484106" r:id="rId6"/>
    <p:sldLayoutId id="2147484092" r:id="rId7"/>
    <p:sldLayoutId id="2147484196" r:id="rId8"/>
    <p:sldLayoutId id="2147484201" r:id="rId9"/>
    <p:sldLayoutId id="2147484198" r:id="rId10"/>
    <p:sldLayoutId id="2147484202" r:id="rId11"/>
    <p:sldLayoutId id="2147484130" r:id="rId12"/>
    <p:sldLayoutId id="2147484205" r:id="rId13"/>
    <p:sldLayoutId id="2147484206" r:id="rId14"/>
    <p:sldLayoutId id="2147484093" r:id="rId15"/>
    <p:sldLayoutId id="2147484127" r:id="rId16"/>
    <p:sldLayoutId id="2147484094" r:id="rId17"/>
    <p:sldLayoutId id="2147484195" r:id="rId18"/>
    <p:sldLayoutId id="214748409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30" r:id="rId16"/>
    <p:sldLayoutId id="2147484231" r:id="rId17"/>
    <p:sldLayoutId id="2147484232" r:id="rId18"/>
    <p:sldLayoutId id="2147484233" r:id="rId19"/>
    <p:sldLayoutId id="2147484234" r:id="rId20"/>
    <p:sldLayoutId id="2147484235" r:id="rId21"/>
    <p:sldLayoutId id="2147484236" r:id="rId22"/>
    <p:sldLayoutId id="2147484237" r:id="rId23"/>
    <p:sldLayoutId id="2147484238" r:id="rId24"/>
    <p:sldLayoutId id="2147484239" r:id="rId25"/>
    <p:sldLayoutId id="2147484240" r:id="rId26"/>
    <p:sldLayoutId id="2147484294" r:id="rId2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6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  <p:sldLayoutId id="2147484259" r:id="rId16"/>
    <p:sldLayoutId id="2147484260" r:id="rId17"/>
    <p:sldLayoutId id="2147484261" r:id="rId18"/>
    <p:sldLayoutId id="2147484262" r:id="rId19"/>
    <p:sldLayoutId id="2147484263" r:id="rId20"/>
    <p:sldLayoutId id="2147484264" r:id="rId21"/>
    <p:sldLayoutId id="2147484265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81" r:id="rId10"/>
    <p:sldLayoutId id="2147484282" r:id="rId11"/>
    <p:sldLayoutId id="2147484283" r:id="rId12"/>
    <p:sldLayoutId id="2147484284" r:id="rId13"/>
    <p:sldLayoutId id="2147484285" r:id="rId14"/>
    <p:sldLayoutId id="2147484286" r:id="rId15"/>
    <p:sldLayoutId id="2147484287" r:id="rId16"/>
    <p:sldLayoutId id="2147484288" r:id="rId17"/>
    <p:sldLayoutId id="2147484289" r:id="rId18"/>
    <p:sldLayoutId id="2147484290" r:id="rId19"/>
    <p:sldLayoutId id="2147484293" r:id="rId20"/>
  </p:sldLayoutIdLst>
  <p:transition>
    <p:fade/>
  </p:transition>
  <p:txStyles>
    <p:titleStyle>
      <a:lvl1pPr algn="l" defTabSz="932487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07" marR="0" indent="-342807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2" marR="0" indent="-241235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82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20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57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42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588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31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076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4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87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33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76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222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6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71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95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alloway/DevCon20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ASPNET5IsDeadIntroducingASPNETCore10AndNETCore10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blogs.msdn.microsoft.com/webdev/2016/02/01/an-update-on-asp-net-core-and-net-cor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DevCon</a:t>
            </a:r>
            <a:r>
              <a:rPr lang="en-US" dirty="0"/>
              <a:t> 2016</a:t>
            </a:r>
            <a:br>
              <a:rPr lang="en-US" dirty="0"/>
            </a:br>
            <a:r>
              <a:rPr lang="en-US" dirty="0"/>
              <a:t>ASP.NET Core 1.0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Jon Galloway</a:t>
            </a:r>
          </a:p>
          <a:p>
            <a:r>
              <a:rPr lang="en-US" sz="2800" dirty="0"/>
              <a:t>Technical Evangelist 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jongalloway</a:t>
            </a:r>
            <a:endParaRPr lang="en-US" sz="2800" dirty="0"/>
          </a:p>
          <a:p>
            <a:r>
              <a:rPr lang="en-US" sz="2800" dirty="0"/>
              <a:t>jon.galloway@microsoft.com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919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Overview + Demos</a:t>
            </a:r>
          </a:p>
        </p:txBody>
      </p:sp>
    </p:spTree>
    <p:extLst>
      <p:ext uri="{BB962C8B-B14F-4D97-AF65-F5344CB8AC3E}">
        <p14:creationId xmlns:p14="http://schemas.microsoft.com/office/powerpoint/2010/main" val="4934481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831395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ASP.NET Core Middleware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27837" y="1726397"/>
            <a:ext cx="4864865" cy="4844372"/>
            <a:chOff x="6827837" y="1726397"/>
            <a:chExt cx="4864865" cy="48443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25316" y="1726397"/>
              <a:ext cx="38699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0034" y="1726397"/>
            <a:ext cx="5571269" cy="4844371"/>
            <a:chOff x="150034" y="1726397"/>
            <a:chExt cx="5571269" cy="4844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0034" y="1726397"/>
              <a:ext cx="5571269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4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ASP.NET Core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14" y="1546543"/>
            <a:ext cx="8280646" cy="52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Static File Middleware</a:t>
            </a:r>
          </a:p>
        </p:txBody>
      </p:sp>
    </p:spTree>
    <p:extLst>
      <p:ext uri="{BB962C8B-B14F-4D97-AF65-F5344CB8AC3E}">
        <p14:creationId xmlns:p14="http://schemas.microsoft.com/office/powerpoint/2010/main" val="15850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+ API</a:t>
            </a:r>
          </a:p>
        </p:txBody>
      </p:sp>
    </p:spTree>
    <p:extLst>
      <p:ext uri="{BB962C8B-B14F-4D97-AF65-F5344CB8AC3E}">
        <p14:creationId xmlns:p14="http://schemas.microsoft.com/office/powerpoint/2010/main" val="26569989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Adding MVC features to Empty project</a:t>
            </a:r>
          </a:p>
        </p:txBody>
      </p:sp>
    </p:spTree>
    <p:extLst>
      <p:ext uri="{BB962C8B-B14F-4D97-AF65-F5344CB8AC3E}">
        <p14:creationId xmlns:p14="http://schemas.microsoft.com/office/powerpoint/2010/main" val="3687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Adding an API</a:t>
            </a:r>
          </a:p>
        </p:txBody>
      </p:sp>
    </p:spTree>
    <p:extLst>
      <p:ext uri="{BB962C8B-B14F-4D97-AF65-F5344CB8AC3E}">
        <p14:creationId xmlns:p14="http://schemas.microsoft.com/office/powerpoint/2010/main" val="30137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22392591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In-memory Storage</a:t>
            </a:r>
          </a:p>
        </p:txBody>
      </p:sp>
    </p:spTree>
    <p:extLst>
      <p:ext uri="{BB962C8B-B14F-4D97-AF65-F5344CB8AC3E}">
        <p14:creationId xmlns:p14="http://schemas.microsoft.com/office/powerpoint/2010/main" val="2561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Agenda: ASP.NET Core 1.0 Internals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Working with Static Files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Intro to Routing and MVC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Writing Custom Middleware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Add Authentication to your Web Applications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Disclaimer: This is an advanced session</a:t>
            </a:r>
          </a:p>
        </p:txBody>
      </p:sp>
    </p:spTree>
    <p:extLst>
      <p:ext uri="{BB962C8B-B14F-4D97-AF65-F5344CB8AC3E}">
        <p14:creationId xmlns:p14="http://schemas.microsoft.com/office/powerpoint/2010/main" val="1976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Adding a Backing Database</a:t>
            </a:r>
          </a:p>
        </p:txBody>
      </p:sp>
    </p:spTree>
    <p:extLst>
      <p:ext uri="{BB962C8B-B14F-4D97-AF65-F5344CB8AC3E}">
        <p14:creationId xmlns:p14="http://schemas.microsoft.com/office/powerpoint/2010/main" val="11615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0625255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Quick Look at Tag Helpers</a:t>
            </a:r>
          </a:p>
        </p:txBody>
      </p:sp>
    </p:spTree>
    <p:extLst>
      <p:ext uri="{BB962C8B-B14F-4D97-AF65-F5344CB8AC3E}">
        <p14:creationId xmlns:p14="http://schemas.microsoft.com/office/powerpoint/2010/main" val="15539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Quick Front-end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29781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829442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Diagnostics Middleware</a:t>
            </a:r>
          </a:p>
        </p:txBody>
      </p:sp>
    </p:spTree>
    <p:extLst>
      <p:ext uri="{BB962C8B-B14F-4D97-AF65-F5344CB8AC3E}">
        <p14:creationId xmlns:p14="http://schemas.microsoft.com/office/powerpoint/2010/main" val="9992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325022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https://github.com/jongalloway/DevCon2016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Get started, finish later</a:t>
            </a:r>
            <a:br>
              <a:rPr lang="en-US" dirty="0"/>
            </a:br>
            <a:r>
              <a:rPr lang="en-US" dirty="0"/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254893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[links here]</a:t>
            </a:r>
          </a:p>
        </p:txBody>
      </p:sp>
    </p:spTree>
    <p:extLst>
      <p:ext uri="{BB962C8B-B14F-4D97-AF65-F5344CB8AC3E}">
        <p14:creationId xmlns:p14="http://schemas.microsoft.com/office/powerpoint/2010/main" val="3545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9624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ASP.NET Core:</a:t>
            </a:r>
            <a:br>
              <a:rPr lang="en-US" dirty="0"/>
            </a:br>
            <a:r>
              <a:rPr lang="en-US" dirty="0"/>
              <a:t>a very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3921557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6300" y="3202670"/>
            <a:ext cx="353337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Choose your Editors </a:t>
            </a:r>
          </a:p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1725" y="4509201"/>
            <a:ext cx="3175332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Open Source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061" y="4758633"/>
            <a:ext cx="2590032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84931" y="4568870"/>
            <a:ext cx="906213" cy="867433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743" y="3178144"/>
            <a:ext cx="906213" cy="867433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1629" y="4557328"/>
            <a:ext cx="906213" cy="867433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10522" cy="322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631" y="3202670"/>
            <a:ext cx="450124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Seamless transition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8017" y="3186040"/>
            <a:ext cx="916984" cy="920363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061" y="2130265"/>
            <a:ext cx="4373723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8091" y="2117401"/>
            <a:ext cx="2725729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5887" y="1948507"/>
            <a:ext cx="888172" cy="850163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213" y="1961471"/>
            <a:ext cx="888172" cy="850163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506" y="5815732"/>
            <a:ext cx="878723" cy="8371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335" y="5950797"/>
            <a:ext cx="558903" cy="513194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257" y="5850440"/>
            <a:ext cx="1200355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2084628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58397" y="1904346"/>
            <a:ext cx="3282184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ASP.NET 4.6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554" y="568066"/>
            <a:ext cx="9567769" cy="917444"/>
          </a:xfrm>
        </p:spPr>
        <p:txBody>
          <a:bodyPr>
            <a:normAutofit/>
          </a:bodyPr>
          <a:lstStyle/>
          <a:p>
            <a:r>
              <a:rPr lang="en-US" dirty="0">
                <a:ea typeface="Roboto" panose="02000000000000000000" pitchFamily="2" charset="0"/>
              </a:rPr>
              <a:t>ASP.NET 4.6 and ASP.NET Core 1.0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92273" y="1910095"/>
            <a:ext cx="8460083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ASP.NET Core 1.0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8402" y="2981695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Framework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840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framework libraries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400" y="5133266"/>
            <a:ext cx="11793305" cy="1015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0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Compilers and runtime components </a:t>
            </a:r>
            <a:b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</a:b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(.NET Compiler Platform: Roslyn, C#, VB, F# Languages, </a:t>
            </a:r>
            <a:r>
              <a:rPr kumimoji="0" lang="en-US" sz="204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RyuJIT</a:t>
            </a: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, SIMD)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381222" y="2984569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Core 1.0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8122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core libraries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263" y="3271400"/>
            <a:ext cx="329805" cy="442196"/>
          </a:xfrm>
          <a:prstGeom prst="rect">
            <a:avLst/>
          </a:prstGeom>
        </p:spPr>
      </p:pic>
      <p:pic>
        <p:nvPicPr>
          <p:cNvPr id="35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567190" y="3356716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1602113" y="3281185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02" y="3256679"/>
            <a:ext cx="339865" cy="4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50" y="40870"/>
            <a:ext cx="12450425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What about ASP.NET 5?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1856822"/>
            <a:ext cx="11582298" cy="4021722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ASP.NET Core 1.0 was previously called ASP.NET 5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It was renamed in January 2016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3"/>
              </a:rPr>
              <a:t>Announcement post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4"/>
              </a:rPr>
              <a:t>More details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You’ll still see it referred to as ASP.NET in Visual Studio and in some docs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Will be updated in next ASP.NET Core Release Candidate</a:t>
            </a:r>
          </a:p>
        </p:txBody>
      </p:sp>
    </p:spTree>
    <p:extLst>
      <p:ext uri="{BB962C8B-B14F-4D97-AF65-F5344CB8AC3E}">
        <p14:creationId xmlns:p14="http://schemas.microsoft.com/office/powerpoint/2010/main" val="8495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ASP.NET Core 1.0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4965908"/>
            <a:ext cx="11582298" cy="1350753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https://github.com/aspnet/Home/wiki/Roadmap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62852"/>
              </p:ext>
            </p:extLst>
          </p:nvPr>
        </p:nvGraphicFramePr>
        <p:xfrm>
          <a:off x="531947" y="1249986"/>
          <a:ext cx="11301340" cy="326411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5650670">
                  <a:extLst>
                    <a:ext uri="{9D8B030D-6E8A-4147-A177-3AD203B41FA5}">
                      <a16:colId xmlns:a16="http://schemas.microsoft.com/office/drawing/2014/main" val="2948230355"/>
                    </a:ext>
                  </a:extLst>
                </a:gridCol>
                <a:gridCol w="5650670">
                  <a:extLst>
                    <a:ext uri="{9D8B030D-6E8A-4147-A177-3AD203B41FA5}">
                      <a16:colId xmlns:a16="http://schemas.microsoft.com/office/drawing/2014/main" val="3635519811"/>
                    </a:ext>
                  </a:extLst>
                </a:gridCol>
              </a:tblGrid>
              <a:tr h="466302">
                <a:tc>
                  <a:txBody>
                    <a:bodyPr/>
                    <a:lstStyle/>
                    <a:p>
                      <a:r>
                        <a:rPr lang="en-US" sz="2400" dirty="0"/>
                        <a:t>Milestone</a:t>
                      </a:r>
                    </a:p>
                  </a:txBody>
                  <a:tcPr marL="93260" marR="93260" marT="46630" marB="466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Release week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4087770261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27 Jul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867450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Beta7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 Sep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7192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Beta8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 Oct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37350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RC1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18 Nov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28834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RC2 (Tools Preview 1)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 May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2016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87829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1.0.0 (Tools Preview 2)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Late June 2016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Installation</a:t>
            </a:r>
          </a:p>
        </p:txBody>
      </p:sp>
    </p:spTree>
    <p:extLst>
      <p:ext uri="{BB962C8B-B14F-4D97-AF65-F5344CB8AC3E}">
        <p14:creationId xmlns:p14="http://schemas.microsoft.com/office/powerpoint/2010/main" val="21968539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4802</TotalTime>
  <Words>356</Words>
  <Application>Microsoft Office PowerPoint</Application>
  <PresentationFormat>Custom</PresentationFormat>
  <Paragraphs>111</Paragraphs>
  <Slides>29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Consolas</vt:lpstr>
      <vt:lpstr>Roboto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5-30610_Microsoft_Ignite_Keynote_Template</vt:lpstr>
      <vt:lpstr>DevCon 2016 ASP.NET Core 1.0 Internals</vt:lpstr>
      <vt:lpstr>Agenda: ASP.NET Core 1.0 Internals</vt:lpstr>
      <vt:lpstr>ASP.NET Core: a very quick overview</vt:lpstr>
      <vt:lpstr>ASP.NET and the Modern Web</vt:lpstr>
      <vt:lpstr>ASP.NET 4.6 and ASP.NET Core 1.0</vt:lpstr>
      <vt:lpstr>PowerPoint Presentation</vt:lpstr>
      <vt:lpstr>What about ASP.NET 5?</vt:lpstr>
      <vt:lpstr>ASP.NET Core 1.0 Roadmap</vt:lpstr>
      <vt:lpstr>Tools Installation</vt:lpstr>
      <vt:lpstr>Feature Overview + Demos</vt:lpstr>
      <vt:lpstr>Middleware</vt:lpstr>
      <vt:lpstr>ASP.NET Core Middleware</vt:lpstr>
      <vt:lpstr>ASP.NET Core Middleware</vt:lpstr>
      <vt:lpstr>Demo: Static File Middleware</vt:lpstr>
      <vt:lpstr>MVC + API</vt:lpstr>
      <vt:lpstr>Demo: Adding MVC features to Empty project</vt:lpstr>
      <vt:lpstr>Demo: Adding an API</vt:lpstr>
      <vt:lpstr>EF</vt:lpstr>
      <vt:lpstr>Demo: In-memory Storage</vt:lpstr>
      <vt:lpstr>Demo: Adding a Backing Database</vt:lpstr>
      <vt:lpstr>Front End</vt:lpstr>
      <vt:lpstr>Demo: Quick Look at Tag Helpers</vt:lpstr>
      <vt:lpstr>Demo: Quick Front-end with TypeScript</vt:lpstr>
      <vt:lpstr>Diagnostics</vt:lpstr>
      <vt:lpstr>Demo: Diagnostics Middleware</vt:lpstr>
      <vt:lpstr>LAB</vt:lpstr>
      <vt:lpstr>https://github.com/jongalloway/DevCon2016  Get started, finish later Ask questions!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DevCon 2016 - ASP.NET Core Internals</dc:title>
  <dc:subject>&lt;Speech title here&gt;</dc:subject>
  <dc:creator>Jon Galloway</dc:creator>
  <cp:lastModifiedBy>Jon Galloway</cp:lastModifiedBy>
  <cp:revision>7</cp:revision>
  <dcterms:created xsi:type="dcterms:W3CDTF">2015-06-04T21:40:17Z</dcterms:created>
  <dcterms:modified xsi:type="dcterms:W3CDTF">2016-05-17T09:23:43Z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