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AE555-5586-4643-883F-C1F9D8EDF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89BE7A-BF49-4D66-8C6C-F3A8C42275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01332-30DD-48AC-A197-C1DA9A8D0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5B36-101B-445A-8BDF-8403D2480BD0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58C1F-49F7-4D36-8F18-9B5D879D9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F6D61-4EF7-4754-ADDB-97C4E13FE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1FC8-1C0B-452D-A047-CCB4186BF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29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62D68-3F61-4AC3-B7B2-97F7653D1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ECF679-9BFA-43AB-9F44-CE54D2F29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F076B-C73E-4573-9C01-52A3E8E8A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5B36-101B-445A-8BDF-8403D2480BD0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603CD-210D-44EE-A053-3807B2E13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46BAA-7E82-4F7A-8EBA-C219E4C2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1FC8-1C0B-452D-A047-CCB4186BF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84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BDF186-D8DE-457E-B569-0049DC8BC4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31C366-6AF4-42B1-9F83-4AA768F30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303FB-860B-4C53-97F5-9F5BAECF5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5B36-101B-445A-8BDF-8403D2480BD0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0C38B-CC77-4B12-A816-3BC81ECD1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E531B-5260-4FF6-B835-9A1CA9390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1FC8-1C0B-452D-A047-CCB4186BF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80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495FF-FEA1-4ECA-9967-3007D307D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F6AC5-57CD-4785-AA93-2FD13CEA0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42A74-377E-40F9-B578-7DCEAD28B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5B36-101B-445A-8BDF-8403D2480BD0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65FF1-AFA8-4729-8764-833F4E397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60788-BB8E-4456-A66D-F126A07B1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1FC8-1C0B-452D-A047-CCB4186BF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32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1603-8982-4F5F-AA17-3593D87DA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E98CD-6EA7-4D3A-9EEB-A4ECB97EF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D4E3B-1F1A-440F-8E14-B9D747FA0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5B36-101B-445A-8BDF-8403D2480BD0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9D12A-367F-479C-AAF4-32EE3748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40DD3-75E7-4190-B295-DA00F4FDB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1FC8-1C0B-452D-A047-CCB4186BF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79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757F8-5E67-4F48-8216-242C566D2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F7376-046E-4B4C-A485-57EFF5779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7B441B-CDFC-47E0-9E1B-BB6E62813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FE943-7046-4F95-B114-B0301E721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5B36-101B-445A-8BDF-8403D2480BD0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C25E7-5BB6-4E51-BAA5-D789CCA08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2A75A-5A6E-4190-8720-B679DD4DD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1FC8-1C0B-452D-A047-CCB4186BF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51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F935E-0854-4034-8079-BC5B7EE2F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51131-E8D4-4809-98FB-C30275B99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4E4BEC-57DB-450D-9A25-6727E4E0D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C6BF5E-7482-49A0-8F59-05661FAA0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7E415F-01B0-49D0-9549-D299FE02A1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A30D54-72CD-42C9-8226-C99C3BC38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5B36-101B-445A-8BDF-8403D2480BD0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9F90CC-ADCD-437A-8B93-7637B5257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75C2D-05A5-4CEC-BD9F-A26CA7297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1FC8-1C0B-452D-A047-CCB4186BF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1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A4739-8182-45CE-A427-1089422FC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7D6703-15E2-4582-A4DB-6362F7984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5B36-101B-445A-8BDF-8403D2480BD0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178412-DB9C-40D5-B1E3-6CA7176A7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E4F3CF-59E6-4903-BF8E-BFA6AF1E0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1FC8-1C0B-452D-A047-CCB4186BF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13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028CE9-D9FB-4E24-AFD4-182897F07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5B36-101B-445A-8BDF-8403D2480BD0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66D2AA-6B07-4807-BE39-938CFD3A8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113A9-6EC7-40DB-8725-F57EA2EA8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1FC8-1C0B-452D-A047-CCB4186BF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16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924E7-452C-4B72-84DE-F2F898B1C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96BFB-E628-4064-A035-F23756777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594617-B5B5-4149-9898-7BC37C0BC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E9522-ACFC-4B71-9AD8-EF09AE90B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5B36-101B-445A-8BDF-8403D2480BD0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B1F0A-3A76-4824-A1A5-3EA41B4CB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0A6A2-928B-4923-B310-5531B3042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1FC8-1C0B-452D-A047-CCB4186BF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54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AB32-7B70-4A30-BED8-379460DAA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D36A3-5CE3-46E2-99E8-0E6F6D9A8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E3A0F6-FADF-4673-BD22-C4C745A84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D68D6-A8FA-47A9-88A0-7BDB1C1FA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5B36-101B-445A-8BDF-8403D2480BD0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4819C-7C3E-409A-910C-36CB4849D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72785-148D-40F4-8D84-D1CFF2429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1FC8-1C0B-452D-A047-CCB4186BF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44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B81D4D-1682-4B6C-A062-B82F8BD23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AFA3D-07EC-4AA9-86B7-0F5680684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015B1-0119-4D92-BFDD-432173385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05B36-101B-445A-8BDF-8403D2480BD0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A8A28-6157-4E7E-8A7A-1C00FAED51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27A43-8E55-4515-AF5F-6C1E0B7AE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61FC8-1C0B-452D-A047-CCB4186BF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91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F17EB7-C12C-48E8-9BFD-0C4255B74B0A}"/>
              </a:ext>
            </a:extLst>
          </p:cNvPr>
          <p:cNvSpPr/>
          <p:nvPr/>
        </p:nvSpPr>
        <p:spPr>
          <a:xfrm>
            <a:off x="1100411" y="1148193"/>
            <a:ext cx="1502228" cy="410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Constructor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9E1B79F-73E5-4458-8359-E9EAF3C05D45}"/>
              </a:ext>
            </a:extLst>
          </p:cNvPr>
          <p:cNvSpPr/>
          <p:nvPr/>
        </p:nvSpPr>
        <p:spPr>
          <a:xfrm>
            <a:off x="5553511" y="1198270"/>
            <a:ext cx="2130804" cy="31039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>
                <a:solidFill>
                  <a:schemeClr val="tx1"/>
                </a:solidFill>
              </a:rPr>
              <a:t>rebuildNonListEntities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220E587-EBE0-468B-B289-AE4F8CF5B081}"/>
              </a:ext>
            </a:extLst>
          </p:cNvPr>
          <p:cNvSpPr/>
          <p:nvPr/>
        </p:nvSpPr>
        <p:spPr>
          <a:xfrm>
            <a:off x="7164198" y="4481263"/>
            <a:ext cx="2130804" cy="31039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>
                <a:solidFill>
                  <a:schemeClr val="tx1"/>
                </a:solidFill>
              </a:rPr>
              <a:t>_</a:t>
            </a:r>
            <a:r>
              <a:rPr lang="en-US" sz="1400" b="1" dirty="0" err="1">
                <a:solidFill>
                  <a:schemeClr val="tx1"/>
                </a:solidFill>
              </a:rPr>
              <a:t>rebuildPivots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111AB5-B4E4-4A9A-B2D7-8A37CB9F1DB1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602639" y="1353467"/>
            <a:ext cx="2950872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062613-E0BC-458A-A99A-89C8025423FC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602639" y="1353467"/>
            <a:ext cx="3496157" cy="204403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E4841E-3290-4C05-9180-58AA71FC770B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2602639" y="1353467"/>
            <a:ext cx="4561559" cy="32829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D1C7A4A-FC7F-4155-912C-8761148B0EAB}"/>
              </a:ext>
            </a:extLst>
          </p:cNvPr>
          <p:cNvSpPr/>
          <p:nvPr/>
        </p:nvSpPr>
        <p:spPr>
          <a:xfrm>
            <a:off x="683016" y="3379781"/>
            <a:ext cx="2337019" cy="410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componentDidUpdate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A7D42AE-A8AB-4116-A256-193A71741E5F}"/>
              </a:ext>
            </a:extLst>
          </p:cNvPr>
          <p:cNvSpPr/>
          <p:nvPr/>
        </p:nvSpPr>
        <p:spPr>
          <a:xfrm>
            <a:off x="458954" y="4098238"/>
            <a:ext cx="2785145" cy="41054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/>
              <a:t>_updateStateOnPropsChange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584F20-F243-4EDD-981A-C9C3A21015CF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1851526" y="3790328"/>
            <a:ext cx="1" cy="30791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EF26297-0EC9-45F3-9F76-7E61F2DC4C79}"/>
              </a:ext>
            </a:extLst>
          </p:cNvPr>
          <p:cNvCxnSpPr>
            <a:cxnSpLocks/>
            <a:stCxn id="18" idx="3"/>
            <a:endCxn id="5" idx="1"/>
          </p:cNvCxnSpPr>
          <p:nvPr/>
        </p:nvCxnSpPr>
        <p:spPr>
          <a:xfrm flipV="1">
            <a:off x="3244099" y="1353467"/>
            <a:ext cx="2309412" cy="295004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9B6DEC-0109-4D6F-BA9D-D154C8A460C7}"/>
              </a:ext>
            </a:extLst>
          </p:cNvPr>
          <p:cNvCxnSpPr>
            <a:cxnSpLocks/>
            <a:stCxn id="18" idx="3"/>
            <a:endCxn id="6" idx="1"/>
          </p:cNvCxnSpPr>
          <p:nvPr/>
        </p:nvCxnSpPr>
        <p:spPr>
          <a:xfrm flipV="1">
            <a:off x="3244099" y="3397497"/>
            <a:ext cx="2854697" cy="90601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443B674-EFE6-4FC9-A7E6-327980B0886A}"/>
              </a:ext>
            </a:extLst>
          </p:cNvPr>
          <p:cNvCxnSpPr>
            <a:cxnSpLocks/>
            <a:stCxn id="18" idx="3"/>
            <a:endCxn id="7" idx="1"/>
          </p:cNvCxnSpPr>
          <p:nvPr/>
        </p:nvCxnSpPr>
        <p:spPr>
          <a:xfrm>
            <a:off x="3244099" y="4303512"/>
            <a:ext cx="3920099" cy="33294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B64A3AE-08E0-488B-8D19-51891601FD3F}"/>
              </a:ext>
            </a:extLst>
          </p:cNvPr>
          <p:cNvSpPr/>
          <p:nvPr/>
        </p:nvSpPr>
        <p:spPr>
          <a:xfrm>
            <a:off x="9660006" y="2224923"/>
            <a:ext cx="2130804" cy="31039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>
                <a:solidFill>
                  <a:schemeClr val="tx1"/>
                </a:solidFill>
              </a:rPr>
              <a:t>buildEntityKeywords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3EB67C8-9A56-4BE7-90D0-E7F49701A7C2}"/>
              </a:ext>
            </a:extLst>
          </p:cNvPr>
          <p:cNvCxnSpPr>
            <a:cxnSpLocks/>
            <a:stCxn id="5" idx="3"/>
            <a:endCxn id="38" idx="1"/>
          </p:cNvCxnSpPr>
          <p:nvPr/>
        </p:nvCxnSpPr>
        <p:spPr>
          <a:xfrm>
            <a:off x="7684315" y="1353467"/>
            <a:ext cx="1975691" cy="10266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4EADED9-BE4A-4BF6-B0ED-49F2BC7C68E8}"/>
              </a:ext>
            </a:extLst>
          </p:cNvPr>
          <p:cNvCxnSpPr>
            <a:cxnSpLocks/>
            <a:stCxn id="6" idx="3"/>
            <a:endCxn id="38" idx="1"/>
          </p:cNvCxnSpPr>
          <p:nvPr/>
        </p:nvCxnSpPr>
        <p:spPr>
          <a:xfrm flipV="1">
            <a:off x="8229600" y="2380120"/>
            <a:ext cx="1430406" cy="101737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3E538FB-A498-498E-9728-A3ED14E5AADD}"/>
              </a:ext>
            </a:extLst>
          </p:cNvPr>
          <p:cNvSpPr/>
          <p:nvPr/>
        </p:nvSpPr>
        <p:spPr>
          <a:xfrm>
            <a:off x="9696361" y="1667241"/>
            <a:ext cx="2130804" cy="31039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 err="1">
                <a:solidFill>
                  <a:schemeClr val="tx1"/>
                </a:solidFill>
              </a:rPr>
              <a:t>getEntitiesForThis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E2FD23E-C56C-497F-BE2F-7DCBE85C3DBC}"/>
              </a:ext>
            </a:extLst>
          </p:cNvPr>
          <p:cNvCxnSpPr>
            <a:cxnSpLocks/>
            <a:stCxn id="5" idx="3"/>
            <a:endCxn id="53" idx="1"/>
          </p:cNvCxnSpPr>
          <p:nvPr/>
        </p:nvCxnSpPr>
        <p:spPr>
          <a:xfrm>
            <a:off x="7684315" y="1353467"/>
            <a:ext cx="2012046" cy="46897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F48A2596-6DA1-4DCF-A428-A248620717A3}"/>
              </a:ext>
            </a:extLst>
          </p:cNvPr>
          <p:cNvSpPr/>
          <p:nvPr/>
        </p:nvSpPr>
        <p:spPr>
          <a:xfrm>
            <a:off x="5553511" y="2491483"/>
            <a:ext cx="2130804" cy="31039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>
                <a:solidFill>
                  <a:schemeClr val="tx1"/>
                </a:solidFill>
              </a:rPr>
              <a:t>_saveListItemsToState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6CCF684-B374-4E73-949F-C7650D9A37DC}"/>
              </a:ext>
            </a:extLst>
          </p:cNvPr>
          <p:cNvSpPr/>
          <p:nvPr/>
        </p:nvSpPr>
        <p:spPr>
          <a:xfrm>
            <a:off x="5553511" y="1844664"/>
            <a:ext cx="2130804" cy="31039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4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getListItems</a:t>
            </a:r>
            <a:endParaRPr lang="en-US" sz="1400" b="1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4017279-8F30-47A8-BB31-CA71452AB500}"/>
              </a:ext>
            </a:extLst>
          </p:cNvPr>
          <p:cNvCxnSpPr>
            <a:cxnSpLocks/>
            <a:stCxn id="7" idx="3"/>
            <a:endCxn id="92" idx="1"/>
          </p:cNvCxnSpPr>
          <p:nvPr/>
        </p:nvCxnSpPr>
        <p:spPr>
          <a:xfrm flipV="1">
            <a:off x="9295002" y="4628305"/>
            <a:ext cx="401359" cy="815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C20A51B-6410-4377-BDC2-7110C3CFC9E4}"/>
              </a:ext>
            </a:extLst>
          </p:cNvPr>
          <p:cNvCxnSpPr>
            <a:cxnSpLocks/>
            <a:stCxn id="5" idx="2"/>
            <a:endCxn id="59" idx="0"/>
          </p:cNvCxnSpPr>
          <p:nvPr/>
        </p:nvCxnSpPr>
        <p:spPr>
          <a:xfrm>
            <a:off x="6618913" y="1508663"/>
            <a:ext cx="0" cy="33600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18CC878-C10B-47C2-A72A-645470D56847}"/>
              </a:ext>
            </a:extLst>
          </p:cNvPr>
          <p:cNvCxnSpPr>
            <a:cxnSpLocks/>
            <a:stCxn id="57" idx="2"/>
            <a:endCxn id="6" idx="0"/>
          </p:cNvCxnSpPr>
          <p:nvPr/>
        </p:nvCxnSpPr>
        <p:spPr>
          <a:xfrm>
            <a:off x="6618913" y="2801876"/>
            <a:ext cx="545285" cy="44042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08968D2-8C8B-4264-9803-A49947F24A97}"/>
              </a:ext>
            </a:extLst>
          </p:cNvPr>
          <p:cNvCxnSpPr>
            <a:cxnSpLocks/>
            <a:stCxn id="57" idx="2"/>
            <a:endCxn id="7" idx="1"/>
          </p:cNvCxnSpPr>
          <p:nvPr/>
        </p:nvCxnSpPr>
        <p:spPr>
          <a:xfrm>
            <a:off x="6618913" y="2801876"/>
            <a:ext cx="545285" cy="183458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8BBBAD19-E175-4F92-B043-F6941B731B17}"/>
              </a:ext>
            </a:extLst>
          </p:cNvPr>
          <p:cNvSpPr/>
          <p:nvPr/>
        </p:nvSpPr>
        <p:spPr>
          <a:xfrm>
            <a:off x="9696361" y="4474416"/>
            <a:ext cx="2130804" cy="3077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 err="1">
                <a:effectLst/>
                <a:latin typeface="Consolas" panose="020B0609020204030204" pitchFamily="49" charset="0"/>
              </a:rPr>
              <a:t>createPivotData</a:t>
            </a:r>
            <a:endParaRPr lang="en-US" sz="1400" b="1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E5AB243-4A4B-48EA-AD32-354219218698}"/>
              </a:ext>
            </a:extLst>
          </p:cNvPr>
          <p:cNvCxnSpPr>
            <a:cxnSpLocks/>
            <a:stCxn id="59" idx="2"/>
            <a:endCxn id="57" idx="0"/>
          </p:cNvCxnSpPr>
          <p:nvPr/>
        </p:nvCxnSpPr>
        <p:spPr>
          <a:xfrm>
            <a:off x="6618913" y="2155057"/>
            <a:ext cx="0" cy="33642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53B66D5-72E7-41EB-B39F-D763722217DE}"/>
              </a:ext>
            </a:extLst>
          </p:cNvPr>
          <p:cNvCxnSpPr>
            <a:cxnSpLocks/>
            <a:stCxn id="6" idx="3"/>
            <a:endCxn id="53" idx="1"/>
          </p:cNvCxnSpPr>
          <p:nvPr/>
        </p:nvCxnSpPr>
        <p:spPr>
          <a:xfrm flipV="1">
            <a:off x="8229600" y="1822438"/>
            <a:ext cx="1466761" cy="157505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A810395-26AC-44E1-A062-AFA5FC76D61A}"/>
              </a:ext>
            </a:extLst>
          </p:cNvPr>
          <p:cNvSpPr/>
          <p:nvPr/>
        </p:nvSpPr>
        <p:spPr>
          <a:xfrm>
            <a:off x="6098796" y="3242300"/>
            <a:ext cx="2130804" cy="31039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>
                <a:solidFill>
                  <a:schemeClr val="tx1"/>
                </a:solidFill>
              </a:rPr>
              <a:t>_</a:t>
            </a:r>
            <a:r>
              <a:rPr lang="en-US" sz="1400" b="1" dirty="0" err="1">
                <a:solidFill>
                  <a:schemeClr val="tx1"/>
                </a:solidFill>
              </a:rPr>
              <a:t>rebuildEntities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39" name="Star: 5 Points 138">
            <a:extLst>
              <a:ext uri="{FF2B5EF4-FFF2-40B4-BE49-F238E27FC236}">
                <a16:creationId xmlns:a16="http://schemas.microsoft.com/office/drawing/2014/main" id="{B7479B5A-F162-4A6E-88AF-23BBBAE58DDD}"/>
              </a:ext>
            </a:extLst>
          </p:cNvPr>
          <p:cNvSpPr/>
          <p:nvPr/>
        </p:nvSpPr>
        <p:spPr>
          <a:xfrm>
            <a:off x="2454805" y="1095683"/>
            <a:ext cx="295667" cy="243279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ADC277D-3EB7-481C-84B3-28D80CD1575F}"/>
              </a:ext>
            </a:extLst>
          </p:cNvPr>
          <p:cNvSpPr/>
          <p:nvPr/>
        </p:nvSpPr>
        <p:spPr>
          <a:xfrm>
            <a:off x="703245" y="2170209"/>
            <a:ext cx="2337019" cy="410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componentDidMount</a:t>
            </a:r>
            <a:endParaRPr lang="en-US" dirty="0"/>
          </a:p>
        </p:txBody>
      </p:sp>
      <p:sp>
        <p:nvSpPr>
          <p:cNvPr id="141" name="Star: 5 Points 140">
            <a:extLst>
              <a:ext uri="{FF2B5EF4-FFF2-40B4-BE49-F238E27FC236}">
                <a16:creationId xmlns:a16="http://schemas.microsoft.com/office/drawing/2014/main" id="{50EFA0C7-2B05-413A-89ED-985763A6B9BA}"/>
              </a:ext>
            </a:extLst>
          </p:cNvPr>
          <p:cNvSpPr/>
          <p:nvPr/>
        </p:nvSpPr>
        <p:spPr>
          <a:xfrm>
            <a:off x="2775536" y="2103283"/>
            <a:ext cx="295667" cy="243279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Star: 5 Points 141">
            <a:extLst>
              <a:ext uri="{FF2B5EF4-FFF2-40B4-BE49-F238E27FC236}">
                <a16:creationId xmlns:a16="http://schemas.microsoft.com/office/drawing/2014/main" id="{AC6C5D3C-A0F6-45B6-B3A9-9A0ACF155117}"/>
              </a:ext>
            </a:extLst>
          </p:cNvPr>
          <p:cNvSpPr/>
          <p:nvPr/>
        </p:nvSpPr>
        <p:spPr>
          <a:xfrm>
            <a:off x="2995076" y="4008966"/>
            <a:ext cx="295667" cy="243279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Star: 5 Points 142">
            <a:extLst>
              <a:ext uri="{FF2B5EF4-FFF2-40B4-BE49-F238E27FC236}">
                <a16:creationId xmlns:a16="http://schemas.microsoft.com/office/drawing/2014/main" id="{40CD8037-CD35-4AEC-B009-A2B38CD4A332}"/>
              </a:ext>
            </a:extLst>
          </p:cNvPr>
          <p:cNvSpPr/>
          <p:nvPr/>
        </p:nvSpPr>
        <p:spPr>
          <a:xfrm>
            <a:off x="7509991" y="2402305"/>
            <a:ext cx="295667" cy="243279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9666BEBF-6F5B-467B-98C1-BB18FB45F7C0}"/>
              </a:ext>
            </a:extLst>
          </p:cNvPr>
          <p:cNvSpPr/>
          <p:nvPr/>
        </p:nvSpPr>
        <p:spPr>
          <a:xfrm>
            <a:off x="619668" y="5051817"/>
            <a:ext cx="2130804" cy="31039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chemeClr val="tx1"/>
                </a:solidFill>
              </a:rPr>
              <a:t>onLinkClick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5" name="Star: 5 Points 144">
            <a:extLst>
              <a:ext uri="{FF2B5EF4-FFF2-40B4-BE49-F238E27FC236}">
                <a16:creationId xmlns:a16="http://schemas.microsoft.com/office/drawing/2014/main" id="{0A66AFD7-6C32-4B9B-8C8A-F5945EDE19DA}"/>
              </a:ext>
            </a:extLst>
          </p:cNvPr>
          <p:cNvSpPr/>
          <p:nvPr/>
        </p:nvSpPr>
        <p:spPr>
          <a:xfrm>
            <a:off x="2469143" y="5004650"/>
            <a:ext cx="295667" cy="243279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E301DE6C-6CA9-4E97-90CC-F939D2EDD7EF}"/>
              </a:ext>
            </a:extLst>
          </p:cNvPr>
          <p:cNvSpPr/>
          <p:nvPr/>
        </p:nvSpPr>
        <p:spPr>
          <a:xfrm>
            <a:off x="605330" y="5635764"/>
            <a:ext cx="2130804" cy="31039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chemeClr val="tx1"/>
                </a:solidFill>
              </a:rPr>
              <a:t>onNavClick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7" name="Star: 5 Points 146">
            <a:extLst>
              <a:ext uri="{FF2B5EF4-FFF2-40B4-BE49-F238E27FC236}">
                <a16:creationId xmlns:a16="http://schemas.microsoft.com/office/drawing/2014/main" id="{7A56FA36-8ED7-4261-815C-B4BB574AAA36}"/>
              </a:ext>
            </a:extLst>
          </p:cNvPr>
          <p:cNvSpPr/>
          <p:nvPr/>
        </p:nvSpPr>
        <p:spPr>
          <a:xfrm>
            <a:off x="2454805" y="5588597"/>
            <a:ext cx="295667" cy="243279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Star: 5 Points 147">
            <a:extLst>
              <a:ext uri="{FF2B5EF4-FFF2-40B4-BE49-F238E27FC236}">
                <a16:creationId xmlns:a16="http://schemas.microsoft.com/office/drawing/2014/main" id="{773DE420-509B-460A-877D-675B1BEFD67F}"/>
              </a:ext>
            </a:extLst>
          </p:cNvPr>
          <p:cNvSpPr/>
          <p:nvPr/>
        </p:nvSpPr>
        <p:spPr>
          <a:xfrm>
            <a:off x="1100411" y="331452"/>
            <a:ext cx="295667" cy="243279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21E3B29-18E4-44B1-AC84-0D2CE472F591}"/>
              </a:ext>
            </a:extLst>
          </p:cNvPr>
          <p:cNvSpPr txBox="1"/>
          <p:nvPr/>
        </p:nvSpPr>
        <p:spPr>
          <a:xfrm>
            <a:off x="1396078" y="267822"/>
            <a:ext cx="1699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=&gt; State Change</a:t>
            </a:r>
          </a:p>
        </p:txBody>
      </p:sp>
    </p:spTree>
    <p:extLst>
      <p:ext uri="{BB962C8B-B14F-4D97-AF65-F5344CB8AC3E}">
        <p14:creationId xmlns:p14="http://schemas.microsoft.com/office/powerpoint/2010/main" val="3664504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22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zimmerman</dc:creator>
  <cp:lastModifiedBy>Mike zimmerman</cp:lastModifiedBy>
  <cp:revision>5</cp:revision>
  <dcterms:created xsi:type="dcterms:W3CDTF">2020-01-25T22:36:37Z</dcterms:created>
  <dcterms:modified xsi:type="dcterms:W3CDTF">2020-01-26T00:59:22Z</dcterms:modified>
</cp:coreProperties>
</file>