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E555-5586-4643-883F-C1F9D8EDF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9BE7A-BF49-4D66-8C6C-F3A8C4227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01332-30DD-48AC-A197-C1DA9A8D0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B36-101B-445A-8BDF-8403D2480BD0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58C1F-49F7-4D36-8F18-9B5D879D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F6D61-4EF7-4754-ADDB-97C4E13F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FC8-1C0B-452D-A047-CCB4186B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2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62D68-3F61-4AC3-B7B2-97F7653D1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CF679-9BFA-43AB-9F44-CE54D2F29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F076B-C73E-4573-9C01-52A3E8E8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B36-101B-445A-8BDF-8403D2480BD0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603CD-210D-44EE-A053-3807B2E13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46BAA-7E82-4F7A-8EBA-C219E4C2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FC8-1C0B-452D-A047-CCB4186B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8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DF186-D8DE-457E-B569-0049DC8BC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1C366-6AF4-42B1-9F83-4AA768F30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303FB-860B-4C53-97F5-9F5BAECF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B36-101B-445A-8BDF-8403D2480BD0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0C38B-CC77-4B12-A816-3BC81ECD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E531B-5260-4FF6-B835-9A1CA939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FC8-1C0B-452D-A047-CCB4186B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8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95FF-FEA1-4ECA-9967-3007D307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F6AC5-57CD-4785-AA93-2FD13CEA0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42A74-377E-40F9-B578-7DCEAD28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B36-101B-445A-8BDF-8403D2480BD0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65FF1-AFA8-4729-8764-833F4E39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60788-BB8E-4456-A66D-F126A07B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FC8-1C0B-452D-A047-CCB4186B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3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1603-8982-4F5F-AA17-3593D87D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E98CD-6EA7-4D3A-9EEB-A4ECB97EF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D4E3B-1F1A-440F-8E14-B9D747FA0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B36-101B-445A-8BDF-8403D2480BD0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9D12A-367F-479C-AAF4-32EE3748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40DD3-75E7-4190-B295-DA00F4FD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FC8-1C0B-452D-A047-CCB4186B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7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757F8-5E67-4F48-8216-242C566D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F7376-046E-4B4C-A485-57EFF5779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B441B-CDFC-47E0-9E1B-BB6E62813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FE943-7046-4F95-B114-B0301E721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B36-101B-445A-8BDF-8403D2480BD0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C25E7-5BB6-4E51-BAA5-D789CCA08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2A75A-5A6E-4190-8720-B679DD4D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FC8-1C0B-452D-A047-CCB4186B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5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935E-0854-4034-8079-BC5B7EE2F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51131-E8D4-4809-98FB-C30275B99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E4BEC-57DB-450D-9A25-6727E4E0D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6BF5E-7482-49A0-8F59-05661FAA0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E415F-01B0-49D0-9549-D299FE02A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30D54-72CD-42C9-8226-C99C3BC3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B36-101B-445A-8BDF-8403D2480BD0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9F90CC-ADCD-437A-8B93-7637B5257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75C2D-05A5-4CEC-BD9F-A26CA729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FC8-1C0B-452D-A047-CCB4186B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1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4739-8182-45CE-A427-1089422F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D6703-15E2-4582-A4DB-6362F798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B36-101B-445A-8BDF-8403D2480BD0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178412-DB9C-40D5-B1E3-6CA7176A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4F3CF-59E6-4903-BF8E-BFA6AF1E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FC8-1C0B-452D-A047-CCB4186B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1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028CE9-D9FB-4E24-AFD4-182897F0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B36-101B-445A-8BDF-8403D2480BD0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6D2AA-6B07-4807-BE39-938CFD3A8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113A9-6EC7-40DB-8725-F57EA2EA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FC8-1C0B-452D-A047-CCB4186B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1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24E7-452C-4B72-84DE-F2F898B1C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96BFB-E628-4064-A035-F23756777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94617-B5B5-4149-9898-7BC37C0BC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E9522-ACFC-4B71-9AD8-EF09AE90B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B36-101B-445A-8BDF-8403D2480BD0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B1F0A-3A76-4824-A1A5-3EA41B4C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0A6A2-928B-4923-B310-5531B304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FC8-1C0B-452D-A047-CCB4186B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5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AB32-7B70-4A30-BED8-379460DAA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D36A3-5CE3-46E2-99E8-0E6F6D9A8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3A0F6-FADF-4673-BD22-C4C745A84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D68D6-A8FA-47A9-88A0-7BDB1C1F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5B36-101B-445A-8BDF-8403D2480BD0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4819C-7C3E-409A-910C-36CB4849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72785-148D-40F4-8D84-D1CFF242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1FC8-1C0B-452D-A047-CCB4186B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4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B81D4D-1682-4B6C-A062-B82F8BD2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AFA3D-07EC-4AA9-86B7-0F5680684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015B1-0119-4D92-BFDD-432173385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05B36-101B-445A-8BDF-8403D2480BD0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A8A28-6157-4E7E-8A7A-1C00FAED5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27A43-8E55-4515-AF5F-6C1E0B7AE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61FC8-1C0B-452D-A047-CCB4186BF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9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F17EB7-C12C-48E8-9BFD-0C4255B74B0A}"/>
              </a:ext>
            </a:extLst>
          </p:cNvPr>
          <p:cNvSpPr/>
          <p:nvPr/>
        </p:nvSpPr>
        <p:spPr>
          <a:xfrm>
            <a:off x="1100411" y="1148193"/>
            <a:ext cx="1502228" cy="410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Constructor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E1B79F-73E5-4458-8359-E9EAF3C05D45}"/>
              </a:ext>
            </a:extLst>
          </p:cNvPr>
          <p:cNvSpPr/>
          <p:nvPr/>
        </p:nvSpPr>
        <p:spPr>
          <a:xfrm>
            <a:off x="5553511" y="1198270"/>
            <a:ext cx="2130804" cy="31039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_</a:t>
            </a:r>
            <a:r>
              <a:rPr lang="en-US" sz="1400" b="1" dirty="0" err="1">
                <a:solidFill>
                  <a:schemeClr val="tx1"/>
                </a:solidFill>
              </a:rPr>
              <a:t>getListItems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111AB5-B4E4-4A9A-B2D7-8A37CB9F1DB1}"/>
              </a:ext>
            </a:extLst>
          </p:cNvPr>
          <p:cNvCxnSpPr>
            <a:cxnSpLocks/>
            <a:stCxn id="140" idx="3"/>
            <a:endCxn id="5" idx="1"/>
          </p:cNvCxnSpPr>
          <p:nvPr/>
        </p:nvCxnSpPr>
        <p:spPr>
          <a:xfrm flipV="1">
            <a:off x="3040264" y="1353467"/>
            <a:ext cx="2513247" cy="102201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D1C7A4A-FC7F-4155-912C-8761148B0EAB}"/>
              </a:ext>
            </a:extLst>
          </p:cNvPr>
          <p:cNvSpPr/>
          <p:nvPr/>
        </p:nvSpPr>
        <p:spPr>
          <a:xfrm>
            <a:off x="683016" y="3379781"/>
            <a:ext cx="2337019" cy="410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componentDidUpdate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A7D42AE-A8AB-4116-A256-193A71741E5F}"/>
              </a:ext>
            </a:extLst>
          </p:cNvPr>
          <p:cNvSpPr/>
          <p:nvPr/>
        </p:nvSpPr>
        <p:spPr>
          <a:xfrm>
            <a:off x="458954" y="4098238"/>
            <a:ext cx="2785145" cy="41054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/>
              <a:t>_updateStateOnPropsChange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584F20-F243-4EDD-981A-C9C3A21015CF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1851526" y="3790328"/>
            <a:ext cx="1" cy="3079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C20A51B-6410-4377-BDC2-7110C3CFC9E4}"/>
              </a:ext>
            </a:extLst>
          </p:cNvPr>
          <p:cNvCxnSpPr>
            <a:cxnSpLocks/>
            <a:stCxn id="5" idx="2"/>
            <a:endCxn id="59" idx="0"/>
          </p:cNvCxnSpPr>
          <p:nvPr/>
        </p:nvCxnSpPr>
        <p:spPr>
          <a:xfrm>
            <a:off x="6618913" y="1508663"/>
            <a:ext cx="0" cy="3609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BBBAD19-E175-4F92-B043-F6941B731B17}"/>
              </a:ext>
            </a:extLst>
          </p:cNvPr>
          <p:cNvSpPr/>
          <p:nvPr/>
        </p:nvSpPr>
        <p:spPr>
          <a:xfrm>
            <a:off x="9696361" y="4474416"/>
            <a:ext cx="2130804" cy="3077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400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E5AB243-4A4B-48EA-AD32-354219218698}"/>
              </a:ext>
            </a:extLst>
          </p:cNvPr>
          <p:cNvCxnSpPr>
            <a:cxnSpLocks/>
            <a:stCxn id="107" idx="2"/>
          </p:cNvCxnSpPr>
          <p:nvPr/>
        </p:nvCxnSpPr>
        <p:spPr>
          <a:xfrm flipH="1">
            <a:off x="5216164" y="3297131"/>
            <a:ext cx="691902" cy="9472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Star: 5 Points 138">
            <a:extLst>
              <a:ext uri="{FF2B5EF4-FFF2-40B4-BE49-F238E27FC236}">
                <a16:creationId xmlns:a16="http://schemas.microsoft.com/office/drawing/2014/main" id="{B7479B5A-F162-4A6E-88AF-23BBBAE58DDD}"/>
              </a:ext>
            </a:extLst>
          </p:cNvPr>
          <p:cNvSpPr/>
          <p:nvPr/>
        </p:nvSpPr>
        <p:spPr>
          <a:xfrm>
            <a:off x="2345033" y="1046991"/>
            <a:ext cx="295667" cy="243279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ADC277D-3EB7-481C-84B3-28D80CD1575F}"/>
              </a:ext>
            </a:extLst>
          </p:cNvPr>
          <p:cNvSpPr/>
          <p:nvPr/>
        </p:nvSpPr>
        <p:spPr>
          <a:xfrm>
            <a:off x="703245" y="2170209"/>
            <a:ext cx="2337019" cy="410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componentDidMount</a:t>
            </a:r>
            <a:endParaRPr lang="en-US" dirty="0"/>
          </a:p>
        </p:txBody>
      </p:sp>
      <p:sp>
        <p:nvSpPr>
          <p:cNvPr id="141" name="Star: 5 Points 140">
            <a:extLst>
              <a:ext uri="{FF2B5EF4-FFF2-40B4-BE49-F238E27FC236}">
                <a16:creationId xmlns:a16="http://schemas.microsoft.com/office/drawing/2014/main" id="{50EFA0C7-2B05-413A-89ED-985763A6B9BA}"/>
              </a:ext>
            </a:extLst>
          </p:cNvPr>
          <p:cNvSpPr/>
          <p:nvPr/>
        </p:nvSpPr>
        <p:spPr>
          <a:xfrm>
            <a:off x="2788021" y="2084904"/>
            <a:ext cx="295667" cy="243279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Star: 5 Points 141">
            <a:extLst>
              <a:ext uri="{FF2B5EF4-FFF2-40B4-BE49-F238E27FC236}">
                <a16:creationId xmlns:a16="http://schemas.microsoft.com/office/drawing/2014/main" id="{AC6C5D3C-A0F6-45B6-B3A9-9A0ACF155117}"/>
              </a:ext>
            </a:extLst>
          </p:cNvPr>
          <p:cNvSpPr/>
          <p:nvPr/>
        </p:nvSpPr>
        <p:spPr>
          <a:xfrm>
            <a:off x="2995076" y="4008966"/>
            <a:ext cx="295667" cy="243279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B64A3AE-08E0-488B-8D19-51891601FD3F}"/>
              </a:ext>
            </a:extLst>
          </p:cNvPr>
          <p:cNvSpPr/>
          <p:nvPr/>
        </p:nvSpPr>
        <p:spPr>
          <a:xfrm>
            <a:off x="7449273" y="1877805"/>
            <a:ext cx="1443560" cy="31039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 err="1">
                <a:solidFill>
                  <a:schemeClr val="tx1"/>
                </a:solidFill>
              </a:rPr>
              <a:t>getTimes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3" name="Star: 5 Points 142">
            <a:extLst>
              <a:ext uri="{FF2B5EF4-FFF2-40B4-BE49-F238E27FC236}">
                <a16:creationId xmlns:a16="http://schemas.microsoft.com/office/drawing/2014/main" id="{40CD8037-CD35-4AEC-B009-A2B38CD4A332}"/>
              </a:ext>
            </a:extLst>
          </p:cNvPr>
          <p:cNvSpPr/>
          <p:nvPr/>
        </p:nvSpPr>
        <p:spPr>
          <a:xfrm>
            <a:off x="9058879" y="2961379"/>
            <a:ext cx="295667" cy="243279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9666BEBF-6F5B-467B-98C1-BB18FB45F7C0}"/>
              </a:ext>
            </a:extLst>
          </p:cNvPr>
          <p:cNvSpPr/>
          <p:nvPr/>
        </p:nvSpPr>
        <p:spPr>
          <a:xfrm>
            <a:off x="619668" y="5051817"/>
            <a:ext cx="1143818" cy="31039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</a:rPr>
              <a:t>onLinkClick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5" name="Star: 5 Points 144">
            <a:extLst>
              <a:ext uri="{FF2B5EF4-FFF2-40B4-BE49-F238E27FC236}">
                <a16:creationId xmlns:a16="http://schemas.microsoft.com/office/drawing/2014/main" id="{0A66AFD7-6C32-4B9B-8C8A-F5945EDE19DA}"/>
              </a:ext>
            </a:extLst>
          </p:cNvPr>
          <p:cNvSpPr/>
          <p:nvPr/>
        </p:nvSpPr>
        <p:spPr>
          <a:xfrm>
            <a:off x="1615652" y="4975052"/>
            <a:ext cx="295667" cy="243279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301DE6C-6CA9-4E97-90CC-F939D2EDD7EF}"/>
              </a:ext>
            </a:extLst>
          </p:cNvPr>
          <p:cNvSpPr/>
          <p:nvPr/>
        </p:nvSpPr>
        <p:spPr>
          <a:xfrm>
            <a:off x="605330" y="5635764"/>
            <a:ext cx="2130804" cy="31039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tx1"/>
                </a:solidFill>
              </a:rPr>
              <a:t>onNavClick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7" name="Star: 5 Points 146">
            <a:extLst>
              <a:ext uri="{FF2B5EF4-FFF2-40B4-BE49-F238E27FC236}">
                <a16:creationId xmlns:a16="http://schemas.microsoft.com/office/drawing/2014/main" id="{7A56FA36-8ED7-4261-815C-B4BB574AAA36}"/>
              </a:ext>
            </a:extLst>
          </p:cNvPr>
          <p:cNvSpPr/>
          <p:nvPr/>
        </p:nvSpPr>
        <p:spPr>
          <a:xfrm>
            <a:off x="2454805" y="5588597"/>
            <a:ext cx="295667" cy="243279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Star: 5 Points 147">
            <a:extLst>
              <a:ext uri="{FF2B5EF4-FFF2-40B4-BE49-F238E27FC236}">
                <a16:creationId xmlns:a16="http://schemas.microsoft.com/office/drawing/2014/main" id="{773DE420-509B-460A-877D-675B1BEFD67F}"/>
              </a:ext>
            </a:extLst>
          </p:cNvPr>
          <p:cNvSpPr/>
          <p:nvPr/>
        </p:nvSpPr>
        <p:spPr>
          <a:xfrm>
            <a:off x="1100411" y="331452"/>
            <a:ext cx="295667" cy="243279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21E3B29-18E4-44B1-AC84-0D2CE472F591}"/>
              </a:ext>
            </a:extLst>
          </p:cNvPr>
          <p:cNvSpPr txBox="1"/>
          <p:nvPr/>
        </p:nvSpPr>
        <p:spPr>
          <a:xfrm>
            <a:off x="1396078" y="267822"/>
            <a:ext cx="1699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=&gt; State Change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84043C5-1297-4D19-A448-E12347025665}"/>
              </a:ext>
            </a:extLst>
          </p:cNvPr>
          <p:cNvCxnSpPr>
            <a:cxnSpLocks/>
            <a:stCxn id="53" idx="2"/>
            <a:endCxn id="115" idx="0"/>
          </p:cNvCxnSpPr>
          <p:nvPr/>
        </p:nvCxnSpPr>
        <p:spPr>
          <a:xfrm flipH="1">
            <a:off x="4620024" y="2196433"/>
            <a:ext cx="427502" cy="18166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D0EBC1A-896E-448A-A41B-00B91399CA36}"/>
              </a:ext>
            </a:extLst>
          </p:cNvPr>
          <p:cNvCxnSpPr>
            <a:cxnSpLocks/>
            <a:stCxn id="5" idx="2"/>
            <a:endCxn id="38" idx="0"/>
          </p:cNvCxnSpPr>
          <p:nvPr/>
        </p:nvCxnSpPr>
        <p:spPr>
          <a:xfrm>
            <a:off x="6618913" y="1508663"/>
            <a:ext cx="1552140" cy="36914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390495D-FF35-4F18-8AC7-971784ECA5CA}"/>
              </a:ext>
            </a:extLst>
          </p:cNvPr>
          <p:cNvCxnSpPr>
            <a:cxnSpLocks/>
            <a:stCxn id="108" idx="2"/>
            <a:endCxn id="7" idx="0"/>
          </p:cNvCxnSpPr>
          <p:nvPr/>
        </p:nvCxnSpPr>
        <p:spPr>
          <a:xfrm>
            <a:off x="7283978" y="3297130"/>
            <a:ext cx="387092" cy="91649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6AD2F68-4754-47C8-8F4F-9133BB3AA28A}"/>
              </a:ext>
            </a:extLst>
          </p:cNvPr>
          <p:cNvGrpSpPr/>
          <p:nvPr/>
        </p:nvGrpSpPr>
        <p:grpSpPr>
          <a:xfrm>
            <a:off x="4449341" y="4130605"/>
            <a:ext cx="1544577" cy="395950"/>
            <a:chOff x="4400625" y="3178127"/>
            <a:chExt cx="1544577" cy="395950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F48A2596-6DA1-4DCF-A428-A248620717A3}"/>
                </a:ext>
              </a:extLst>
            </p:cNvPr>
            <p:cNvSpPr/>
            <p:nvPr/>
          </p:nvSpPr>
          <p:spPr>
            <a:xfrm>
              <a:off x="4400625" y="3263684"/>
              <a:ext cx="1533644" cy="310393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b="1" dirty="0" err="1">
                  <a:solidFill>
                    <a:schemeClr val="tx1"/>
                  </a:solidFill>
                </a:rPr>
                <a:t>processProjects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Star: 5 Points 80">
              <a:extLst>
                <a:ext uri="{FF2B5EF4-FFF2-40B4-BE49-F238E27FC236}">
                  <a16:creationId xmlns:a16="http://schemas.microsoft.com/office/drawing/2014/main" id="{24596F80-652D-4C22-AC6C-98EC3D46A1F9}"/>
                </a:ext>
              </a:extLst>
            </p:cNvPr>
            <p:cNvSpPr/>
            <p:nvPr/>
          </p:nvSpPr>
          <p:spPr>
            <a:xfrm>
              <a:off x="5649535" y="3178127"/>
              <a:ext cx="295667" cy="243279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60693AD-C05D-432A-BC28-38D2C6F27B41}"/>
              </a:ext>
            </a:extLst>
          </p:cNvPr>
          <p:cNvGrpSpPr/>
          <p:nvPr/>
        </p:nvGrpSpPr>
        <p:grpSpPr>
          <a:xfrm>
            <a:off x="6864314" y="4130605"/>
            <a:ext cx="1640001" cy="393409"/>
            <a:chOff x="6192147" y="3185721"/>
            <a:chExt cx="1640001" cy="39340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220E587-EBE0-468B-B289-AE4F8CF5B081}"/>
                </a:ext>
              </a:extLst>
            </p:cNvPr>
            <p:cNvSpPr/>
            <p:nvPr/>
          </p:nvSpPr>
          <p:spPr>
            <a:xfrm>
              <a:off x="6192147" y="3268737"/>
              <a:ext cx="1613511" cy="310393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b="1" dirty="0" err="1">
                  <a:solidFill>
                    <a:schemeClr val="tx1"/>
                  </a:solidFill>
                </a:rPr>
                <a:t>processTime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Star: 5 Points 81">
              <a:extLst>
                <a:ext uri="{FF2B5EF4-FFF2-40B4-BE49-F238E27FC236}">
                  <a16:creationId xmlns:a16="http://schemas.microsoft.com/office/drawing/2014/main" id="{DA55D135-871E-42F5-9D97-2272541881FA}"/>
                </a:ext>
              </a:extLst>
            </p:cNvPr>
            <p:cNvSpPr/>
            <p:nvPr/>
          </p:nvSpPr>
          <p:spPr>
            <a:xfrm>
              <a:off x="7536481" y="3185721"/>
              <a:ext cx="295667" cy="243279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FEFFC4E-1BAD-4801-B800-102FE12918C6}"/>
              </a:ext>
            </a:extLst>
          </p:cNvPr>
          <p:cNvCxnSpPr>
            <a:cxnSpLocks/>
            <a:stCxn id="38" idx="2"/>
            <a:endCxn id="127" idx="0"/>
          </p:cNvCxnSpPr>
          <p:nvPr/>
        </p:nvCxnSpPr>
        <p:spPr>
          <a:xfrm>
            <a:off x="8171053" y="2188198"/>
            <a:ext cx="409613" cy="2152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0FE0B28-5DD3-4710-8D67-5BA39C450A64}"/>
              </a:ext>
            </a:extLst>
          </p:cNvPr>
          <p:cNvCxnSpPr>
            <a:cxnSpLocks/>
            <a:stCxn id="5" idx="2"/>
            <a:endCxn id="53" idx="0"/>
          </p:cNvCxnSpPr>
          <p:nvPr/>
        </p:nvCxnSpPr>
        <p:spPr>
          <a:xfrm flipH="1">
            <a:off x="5047526" y="1508663"/>
            <a:ext cx="1571387" cy="37737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3E538FB-A498-498E-9728-A3ED14E5AADD}"/>
              </a:ext>
            </a:extLst>
          </p:cNvPr>
          <p:cNvSpPr/>
          <p:nvPr/>
        </p:nvSpPr>
        <p:spPr>
          <a:xfrm>
            <a:off x="4432392" y="1886040"/>
            <a:ext cx="1230267" cy="31039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u="sng" dirty="0" err="1">
                <a:solidFill>
                  <a:schemeClr val="tx1"/>
                </a:solidFill>
              </a:rPr>
              <a:t>getProjects</a:t>
            </a:r>
            <a:endParaRPr lang="en-US" sz="1600" b="1" u="sng" dirty="0">
              <a:solidFill>
                <a:schemeClr val="tx1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6CCF684-B374-4E73-949F-C7650D9A37DC}"/>
              </a:ext>
            </a:extLst>
          </p:cNvPr>
          <p:cNvSpPr/>
          <p:nvPr/>
        </p:nvSpPr>
        <p:spPr>
          <a:xfrm>
            <a:off x="5953848" y="1869570"/>
            <a:ext cx="1330130" cy="31039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getUsers</a:t>
            </a:r>
            <a:endParaRPr lang="en-US" sz="14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1" name="Star: 5 Points 90">
            <a:extLst>
              <a:ext uri="{FF2B5EF4-FFF2-40B4-BE49-F238E27FC236}">
                <a16:creationId xmlns:a16="http://schemas.microsoft.com/office/drawing/2014/main" id="{60526B65-130F-43F2-8BC9-2C211A8D5CF2}"/>
              </a:ext>
            </a:extLst>
          </p:cNvPr>
          <p:cNvSpPr/>
          <p:nvPr/>
        </p:nvSpPr>
        <p:spPr>
          <a:xfrm>
            <a:off x="6471079" y="2467136"/>
            <a:ext cx="295667" cy="243279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3" name="Star: 5 Points 92">
            <a:extLst>
              <a:ext uri="{FF2B5EF4-FFF2-40B4-BE49-F238E27FC236}">
                <a16:creationId xmlns:a16="http://schemas.microsoft.com/office/drawing/2014/main" id="{56595906-F416-43C0-8632-8ED5C6EFCD37}"/>
              </a:ext>
            </a:extLst>
          </p:cNvPr>
          <p:cNvSpPr/>
          <p:nvPr/>
        </p:nvSpPr>
        <p:spPr>
          <a:xfrm>
            <a:off x="3800024" y="3054397"/>
            <a:ext cx="295667" cy="243279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25926D2-40FC-4EE3-B8D0-F2B8D2901E3C}"/>
              </a:ext>
            </a:extLst>
          </p:cNvPr>
          <p:cNvSpPr/>
          <p:nvPr/>
        </p:nvSpPr>
        <p:spPr>
          <a:xfrm>
            <a:off x="5361140" y="2989354"/>
            <a:ext cx="1093852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700">
                <a:solidFill>
                  <a:srgbClr val="9CDCFE"/>
                </a:solidFill>
                <a:latin typeface="Consolas" panose="020B0609020204030204" pitchFamily="49" charset="0"/>
              </a:rPr>
              <a:t>projectsLoadStatus</a:t>
            </a:r>
            <a:r>
              <a:rPr lang="en-US" sz="70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en-US" sz="700">
                <a:solidFill>
                  <a:srgbClr val="CE9178"/>
                </a:solidFill>
                <a:latin typeface="Consolas" panose="020B0609020204030204" pitchFamily="49" charset="0"/>
              </a:rPr>
              <a:t>"Pending"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3086F51-08CB-4960-B5B1-EBC67D1A9A0A}"/>
              </a:ext>
            </a:extLst>
          </p:cNvPr>
          <p:cNvSpPr/>
          <p:nvPr/>
        </p:nvSpPr>
        <p:spPr>
          <a:xfrm>
            <a:off x="6660350" y="2989353"/>
            <a:ext cx="1247255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700" dirty="0" err="1">
                <a:solidFill>
                  <a:srgbClr val="9CDCFE"/>
                </a:solidFill>
                <a:latin typeface="Consolas" panose="020B0609020204030204" pitchFamily="49" charset="0"/>
              </a:rPr>
              <a:t>timeTrackerLoadStatus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en-US" sz="700" dirty="0">
                <a:solidFill>
                  <a:srgbClr val="CE9178"/>
                </a:solidFill>
                <a:latin typeface="Consolas" panose="020B0609020204030204" pitchFamily="49" charset="0"/>
              </a:rPr>
              <a:t>"Pending"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BD4CA49-3CCF-4464-A1CE-CFDE4215170C}"/>
              </a:ext>
            </a:extLst>
          </p:cNvPr>
          <p:cNvSpPr/>
          <p:nvPr/>
        </p:nvSpPr>
        <p:spPr>
          <a:xfrm>
            <a:off x="4141810" y="2378099"/>
            <a:ext cx="956427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7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userLoadStatus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en-US" sz="700" dirty="0">
                <a:solidFill>
                  <a:srgbClr val="CE9178"/>
                </a:solidFill>
                <a:latin typeface="Consolas" panose="020B0609020204030204" pitchFamily="49" charset="0"/>
              </a:rPr>
              <a:t>"Complete"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80033CF-C126-461B-8F36-75F68F0D8B1A}"/>
              </a:ext>
            </a:extLst>
          </p:cNvPr>
          <p:cNvSpPr/>
          <p:nvPr/>
        </p:nvSpPr>
        <p:spPr>
          <a:xfrm>
            <a:off x="8102452" y="2403451"/>
            <a:ext cx="956427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7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userLoadStatus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 === </a:t>
            </a:r>
            <a:r>
              <a:rPr lang="en-US" sz="700" dirty="0">
                <a:solidFill>
                  <a:srgbClr val="CE9178"/>
                </a:solidFill>
                <a:latin typeface="Consolas" panose="020B0609020204030204" pitchFamily="49" charset="0"/>
              </a:rPr>
              <a:t>"Complete"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7E4AB41-321D-4B25-A11D-72871B5D3598}"/>
              </a:ext>
            </a:extLst>
          </p:cNvPr>
          <p:cNvCxnSpPr>
            <a:cxnSpLocks/>
            <a:stCxn id="115" idx="2"/>
            <a:endCxn id="57" idx="0"/>
          </p:cNvCxnSpPr>
          <p:nvPr/>
        </p:nvCxnSpPr>
        <p:spPr>
          <a:xfrm>
            <a:off x="4620024" y="2685876"/>
            <a:ext cx="596139" cy="15302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648AED7-0DA8-4984-A5B1-7CEAA524BB12}"/>
              </a:ext>
            </a:extLst>
          </p:cNvPr>
          <p:cNvCxnSpPr>
            <a:cxnSpLocks/>
            <a:stCxn id="127" idx="2"/>
            <a:endCxn id="7" idx="0"/>
          </p:cNvCxnSpPr>
          <p:nvPr/>
        </p:nvCxnSpPr>
        <p:spPr>
          <a:xfrm flipH="1">
            <a:off x="7671070" y="2711228"/>
            <a:ext cx="909596" cy="15023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7DE98D1-CD2C-471E-96F8-86CB0465F188}"/>
              </a:ext>
            </a:extLst>
          </p:cNvPr>
          <p:cNvCxnSpPr>
            <a:cxnSpLocks/>
            <a:stCxn id="115" idx="2"/>
            <a:endCxn id="93" idx="4"/>
          </p:cNvCxnSpPr>
          <p:nvPr/>
        </p:nvCxnSpPr>
        <p:spPr>
          <a:xfrm flipH="1">
            <a:off x="4095691" y="2685876"/>
            <a:ext cx="524333" cy="4614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645366A-9B72-43C4-A923-090B5BCE2165}"/>
              </a:ext>
            </a:extLst>
          </p:cNvPr>
          <p:cNvCxnSpPr>
            <a:cxnSpLocks/>
            <a:stCxn id="127" idx="2"/>
            <a:endCxn id="143" idx="1"/>
          </p:cNvCxnSpPr>
          <p:nvPr/>
        </p:nvCxnSpPr>
        <p:spPr>
          <a:xfrm>
            <a:off x="8580666" y="2711228"/>
            <a:ext cx="478213" cy="3430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0190227-F5C5-42CB-925C-1731CD001FD5}"/>
              </a:ext>
            </a:extLst>
          </p:cNvPr>
          <p:cNvCxnSpPr>
            <a:cxnSpLocks/>
            <a:stCxn id="59" idx="2"/>
            <a:endCxn id="91" idx="0"/>
          </p:cNvCxnSpPr>
          <p:nvPr/>
        </p:nvCxnSpPr>
        <p:spPr>
          <a:xfrm>
            <a:off x="6618913" y="2179963"/>
            <a:ext cx="0" cy="28717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B8B5A18-D183-400D-92B5-C21680F62CBE}"/>
              </a:ext>
            </a:extLst>
          </p:cNvPr>
          <p:cNvCxnSpPr>
            <a:cxnSpLocks/>
            <a:stCxn id="91" idx="3"/>
            <a:endCxn id="108" idx="0"/>
          </p:cNvCxnSpPr>
          <p:nvPr/>
        </p:nvCxnSpPr>
        <p:spPr>
          <a:xfrm>
            <a:off x="6710278" y="2710414"/>
            <a:ext cx="573700" cy="2789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81854E9-EEBD-4BEB-9921-B6ACD7D56D2E}"/>
              </a:ext>
            </a:extLst>
          </p:cNvPr>
          <p:cNvCxnSpPr>
            <a:cxnSpLocks/>
            <a:stCxn id="91" idx="2"/>
            <a:endCxn id="107" idx="0"/>
          </p:cNvCxnSpPr>
          <p:nvPr/>
        </p:nvCxnSpPr>
        <p:spPr>
          <a:xfrm flipH="1">
            <a:off x="5908066" y="2710414"/>
            <a:ext cx="619481" cy="27894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E4612F8-7A27-4F97-975F-BF12910D7CA7}"/>
              </a:ext>
            </a:extLst>
          </p:cNvPr>
          <p:cNvSpPr/>
          <p:nvPr/>
        </p:nvSpPr>
        <p:spPr>
          <a:xfrm>
            <a:off x="5234529" y="5313173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getTheseProjects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50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15073A-97B5-42FC-A9A4-51E6E5BE5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099" y="568886"/>
            <a:ext cx="7659982" cy="555014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3C51CCD-7E86-445C-9F0B-04EC411F917B}"/>
              </a:ext>
            </a:extLst>
          </p:cNvPr>
          <p:cNvGrpSpPr/>
          <p:nvPr/>
        </p:nvGrpSpPr>
        <p:grpSpPr>
          <a:xfrm>
            <a:off x="687079" y="2099238"/>
            <a:ext cx="1531233" cy="398476"/>
            <a:chOff x="619667" y="4963734"/>
            <a:chExt cx="1531233" cy="39847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6EF0ECD-722F-4A7B-87F9-6113F0C3D793}"/>
                </a:ext>
              </a:extLst>
            </p:cNvPr>
            <p:cNvSpPr/>
            <p:nvPr/>
          </p:nvSpPr>
          <p:spPr>
            <a:xfrm>
              <a:off x="619667" y="5051817"/>
              <a:ext cx="1531233" cy="310393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>
                  <a:solidFill>
                    <a:schemeClr val="tx1"/>
                  </a:solidFill>
                </a:rPr>
                <a:t>_</a:t>
              </a:r>
              <a:r>
                <a:rPr lang="en-US" sz="1100" b="1" dirty="0" err="1">
                  <a:solidFill>
                    <a:schemeClr val="tx1"/>
                  </a:solidFill>
                </a:rPr>
                <a:t>getSelectedProject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Star: 5 Points 6">
              <a:extLst>
                <a:ext uri="{FF2B5EF4-FFF2-40B4-BE49-F238E27FC236}">
                  <a16:creationId xmlns:a16="http://schemas.microsoft.com/office/drawing/2014/main" id="{028F7C36-BA53-46E9-8CE9-860A8CC9D3D5}"/>
                </a:ext>
              </a:extLst>
            </p:cNvPr>
            <p:cNvSpPr/>
            <p:nvPr/>
          </p:nvSpPr>
          <p:spPr>
            <a:xfrm>
              <a:off x="1855233" y="4963734"/>
              <a:ext cx="295667" cy="243279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0DE0979-B486-4FC6-85E6-CE186646C9D7}"/>
              </a:ext>
            </a:extLst>
          </p:cNvPr>
          <p:cNvGrpSpPr/>
          <p:nvPr/>
        </p:nvGrpSpPr>
        <p:grpSpPr>
          <a:xfrm>
            <a:off x="8703088" y="113803"/>
            <a:ext cx="1291651" cy="387158"/>
            <a:chOff x="619668" y="4975052"/>
            <a:chExt cx="1291651" cy="38715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F31E3B0-1D45-4790-9092-8389427337F2}"/>
                </a:ext>
              </a:extLst>
            </p:cNvPr>
            <p:cNvSpPr/>
            <p:nvPr/>
          </p:nvSpPr>
          <p:spPr>
            <a:xfrm>
              <a:off x="619668" y="5051817"/>
              <a:ext cx="1143818" cy="310393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err="1">
                  <a:solidFill>
                    <a:schemeClr val="tx1"/>
                  </a:solidFill>
                </a:rPr>
                <a:t>toggleType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Star: 5 Points 10">
              <a:extLst>
                <a:ext uri="{FF2B5EF4-FFF2-40B4-BE49-F238E27FC236}">
                  <a16:creationId xmlns:a16="http://schemas.microsoft.com/office/drawing/2014/main" id="{9366D6EB-1DE1-4E1E-9831-A7D6C09E67C3}"/>
                </a:ext>
              </a:extLst>
            </p:cNvPr>
            <p:cNvSpPr/>
            <p:nvPr/>
          </p:nvSpPr>
          <p:spPr>
            <a:xfrm>
              <a:off x="1615652" y="4975052"/>
              <a:ext cx="295667" cy="243279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EAB5AB-AA25-4009-A565-A6E7D55F219B}"/>
              </a:ext>
            </a:extLst>
          </p:cNvPr>
          <p:cNvGrpSpPr/>
          <p:nvPr/>
        </p:nvGrpSpPr>
        <p:grpSpPr>
          <a:xfrm>
            <a:off x="6089779" y="3550460"/>
            <a:ext cx="1291651" cy="387158"/>
            <a:chOff x="619668" y="4975052"/>
            <a:chExt cx="1291651" cy="38715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8024CC2-CE30-490E-A406-5CE77B4088D1}"/>
                </a:ext>
              </a:extLst>
            </p:cNvPr>
            <p:cNvSpPr/>
            <p:nvPr/>
          </p:nvSpPr>
          <p:spPr>
            <a:xfrm>
              <a:off x="619668" y="5051817"/>
              <a:ext cx="1143818" cy="310393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err="1">
                  <a:solidFill>
                    <a:srgbClr val="FFFF00"/>
                  </a:solidFill>
                </a:rPr>
                <a:t>clearMyInput</a:t>
              </a:r>
              <a:endParaRPr lang="en-US" sz="1100" b="1" dirty="0">
                <a:solidFill>
                  <a:srgbClr val="FFFF00"/>
                </a:solidFill>
              </a:endParaRPr>
            </a:p>
          </p:txBody>
        </p:sp>
        <p:sp>
          <p:nvSpPr>
            <p:cNvPr id="15" name="Star: 5 Points 14">
              <a:extLst>
                <a:ext uri="{FF2B5EF4-FFF2-40B4-BE49-F238E27FC236}">
                  <a16:creationId xmlns:a16="http://schemas.microsoft.com/office/drawing/2014/main" id="{F8A9F379-1BF2-47A4-8BCF-829AABA0180D}"/>
                </a:ext>
              </a:extLst>
            </p:cNvPr>
            <p:cNvSpPr/>
            <p:nvPr/>
          </p:nvSpPr>
          <p:spPr>
            <a:xfrm>
              <a:off x="1615652" y="4975052"/>
              <a:ext cx="295667" cy="243279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73C5549-0A14-47D0-B5C4-7969D40C5A4D}"/>
              </a:ext>
            </a:extLst>
          </p:cNvPr>
          <p:cNvGrpSpPr/>
          <p:nvPr/>
        </p:nvGrpSpPr>
        <p:grpSpPr>
          <a:xfrm>
            <a:off x="9527255" y="3511047"/>
            <a:ext cx="1291651" cy="387158"/>
            <a:chOff x="619668" y="4975052"/>
            <a:chExt cx="1291651" cy="38715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120BB87-1D9D-4D07-85B5-533E1C63D683}"/>
                </a:ext>
              </a:extLst>
            </p:cNvPr>
            <p:cNvSpPr/>
            <p:nvPr/>
          </p:nvSpPr>
          <p:spPr>
            <a:xfrm>
              <a:off x="619668" y="5051817"/>
              <a:ext cx="1143818" cy="310393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err="1">
                  <a:solidFill>
                    <a:srgbClr val="FFFF00"/>
                  </a:solidFill>
                </a:rPr>
                <a:t>trackMyTime</a:t>
              </a:r>
              <a:endParaRPr lang="en-US" sz="1200" b="1" dirty="0">
                <a:solidFill>
                  <a:srgbClr val="FFFF00"/>
                </a:solidFill>
              </a:endParaRPr>
            </a:p>
          </p:txBody>
        </p:sp>
        <p:sp>
          <p:nvSpPr>
            <p:cNvPr id="18" name="Star: 5 Points 17">
              <a:extLst>
                <a:ext uri="{FF2B5EF4-FFF2-40B4-BE49-F238E27FC236}">
                  <a16:creationId xmlns:a16="http://schemas.microsoft.com/office/drawing/2014/main" id="{8356D455-DBA6-43EE-8A49-CBD4660784CF}"/>
                </a:ext>
              </a:extLst>
            </p:cNvPr>
            <p:cNvSpPr/>
            <p:nvPr/>
          </p:nvSpPr>
          <p:spPr>
            <a:xfrm>
              <a:off x="1615652" y="4975052"/>
              <a:ext cx="295667" cy="243279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482359-6FE6-44A0-A145-B164B344F18F}"/>
              </a:ext>
            </a:extLst>
          </p:cNvPr>
          <p:cNvGrpSpPr/>
          <p:nvPr/>
        </p:nvGrpSpPr>
        <p:grpSpPr>
          <a:xfrm>
            <a:off x="2666183" y="147766"/>
            <a:ext cx="1291651" cy="387158"/>
            <a:chOff x="619668" y="4975052"/>
            <a:chExt cx="1291651" cy="387158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D1D1CB4-EC04-467D-96ED-BCAE37E4DF0E}"/>
                </a:ext>
              </a:extLst>
            </p:cNvPr>
            <p:cNvSpPr/>
            <p:nvPr/>
          </p:nvSpPr>
          <p:spPr>
            <a:xfrm>
              <a:off x="619668" y="5051817"/>
              <a:ext cx="1143818" cy="310393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err="1">
                  <a:solidFill>
                    <a:schemeClr val="tx1"/>
                  </a:solidFill>
                </a:rPr>
                <a:t>onLinkClick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Star: 5 Points 20">
              <a:extLst>
                <a:ext uri="{FF2B5EF4-FFF2-40B4-BE49-F238E27FC236}">
                  <a16:creationId xmlns:a16="http://schemas.microsoft.com/office/drawing/2014/main" id="{B4F75FE6-DDC9-4AC0-83A0-318CB6F2746E}"/>
                </a:ext>
              </a:extLst>
            </p:cNvPr>
            <p:cNvSpPr/>
            <p:nvPr/>
          </p:nvSpPr>
          <p:spPr>
            <a:xfrm>
              <a:off x="1615652" y="4975052"/>
              <a:ext cx="295667" cy="243279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92454B8-DCF7-4A25-B3E1-5B8DD11F9856}"/>
              </a:ext>
            </a:extLst>
          </p:cNvPr>
          <p:cNvSpPr/>
          <p:nvPr/>
        </p:nvSpPr>
        <p:spPr>
          <a:xfrm>
            <a:off x="5360252" y="2285548"/>
            <a:ext cx="145905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_updateActivity</a:t>
            </a:r>
            <a:endParaRPr lang="en-US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C3E8A4-26C8-48D5-9D4D-FC3E09840471}"/>
              </a:ext>
            </a:extLst>
          </p:cNvPr>
          <p:cNvSpPr/>
          <p:nvPr/>
        </p:nvSpPr>
        <p:spPr>
          <a:xfrm>
            <a:off x="5365734" y="2722127"/>
            <a:ext cx="145905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_</a:t>
            </a:r>
            <a:r>
              <a:rPr lang="en-US" sz="1200" dirty="0" err="1">
                <a:latin typeface="Consolas" panose="020B0609020204030204" pitchFamily="49" charset="0"/>
              </a:rPr>
              <a:t>updateComments</a:t>
            </a:r>
            <a:endParaRPr lang="en-US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C744FA-E16E-4BA6-B770-49AA63CDC1DE}"/>
              </a:ext>
            </a:extLst>
          </p:cNvPr>
          <p:cNvSpPr/>
          <p:nvPr/>
        </p:nvSpPr>
        <p:spPr>
          <a:xfrm>
            <a:off x="5017890" y="1824869"/>
            <a:ext cx="179889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_</a:t>
            </a:r>
            <a:r>
              <a:rPr lang="en-US" sz="1200" dirty="0" err="1">
                <a:latin typeface="Consolas" panose="020B0609020204030204" pitchFamily="49" charset="0"/>
              </a:rPr>
              <a:t>updateProjectTitle</a:t>
            </a:r>
            <a:endParaRPr lang="en-US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ECC25F-8158-4231-AB2C-88F48B59F9E9}"/>
              </a:ext>
            </a:extLst>
          </p:cNvPr>
          <p:cNvSpPr/>
          <p:nvPr/>
        </p:nvSpPr>
        <p:spPr>
          <a:xfrm>
            <a:off x="5195816" y="3166546"/>
            <a:ext cx="1628972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_updateProjectID1</a:t>
            </a:r>
            <a:endParaRPr lang="en-US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EF7915-8C1A-4FFC-8F3F-1CFD1534FB10}"/>
              </a:ext>
            </a:extLst>
          </p:cNvPr>
          <p:cNvSpPr/>
          <p:nvPr/>
        </p:nvSpPr>
        <p:spPr>
          <a:xfrm>
            <a:off x="9637412" y="3166123"/>
            <a:ext cx="1628972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_updateProjectID2</a:t>
            </a:r>
            <a:endParaRPr lang="en-US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C56357-7F9C-47F0-8375-3B2949F99C5A}"/>
              </a:ext>
            </a:extLst>
          </p:cNvPr>
          <p:cNvSpPr/>
          <p:nvPr/>
        </p:nvSpPr>
        <p:spPr>
          <a:xfrm>
            <a:off x="5524285" y="1132851"/>
            <a:ext cx="1544012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_</a:t>
            </a:r>
            <a:r>
              <a:rPr lang="en-US" sz="1200" dirty="0" err="1">
                <a:latin typeface="Consolas" panose="020B0609020204030204" pitchFamily="49" charset="0"/>
              </a:rPr>
              <a:t>updateEntryType</a:t>
            </a:r>
            <a:endParaRPr lang="en-US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47047C-66E2-47BA-929B-D3E773EC7821}"/>
              </a:ext>
            </a:extLst>
          </p:cNvPr>
          <p:cNvSpPr/>
          <p:nvPr/>
        </p:nvSpPr>
        <p:spPr>
          <a:xfrm>
            <a:off x="9774623" y="1110809"/>
            <a:ext cx="1491761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_</a:t>
            </a:r>
            <a:r>
              <a:rPr lang="en-US" sz="1200" dirty="0" err="1"/>
              <a:t>updateTimeSlider</a:t>
            </a:r>
            <a:endParaRPr lang="en-US" sz="1200" dirty="0"/>
          </a:p>
          <a:p>
            <a:r>
              <a:rPr lang="en-US" sz="1200" dirty="0">
                <a:latin typeface="Consolas" panose="020B0609020204030204" pitchFamily="49" charset="0"/>
              </a:rPr>
              <a:t>_</a:t>
            </a:r>
            <a:r>
              <a:rPr lang="en-US" sz="1200" dirty="0" err="1">
                <a:latin typeface="Consolas" panose="020B0609020204030204" pitchFamily="49" charset="0"/>
              </a:rPr>
              <a:t>updateStart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_</a:t>
            </a:r>
            <a:r>
              <a:rPr lang="en-US" sz="1200" dirty="0" err="1">
                <a:latin typeface="Consolas" panose="020B0609020204030204" pitchFamily="49" charset="0"/>
              </a:rPr>
              <a:t>updateEnd</a:t>
            </a: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3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62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zimmerman</dc:creator>
  <cp:lastModifiedBy>Mike zimmerman</cp:lastModifiedBy>
  <cp:revision>11</cp:revision>
  <dcterms:created xsi:type="dcterms:W3CDTF">2020-01-25T22:36:37Z</dcterms:created>
  <dcterms:modified xsi:type="dcterms:W3CDTF">2020-02-04T05:02:00Z</dcterms:modified>
</cp:coreProperties>
</file>