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711793603321061E-2"/>
          <c:y val="4.9170506883443051E-2"/>
          <c:w val="0.91400693780576747"/>
          <c:h val="0.701233651940748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Contemporaneous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1-4C09-91DE-DE356A498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the fact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F1-4C09-91DE-DE356A498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657776"/>
        <c:axId val="419652200"/>
      </c:barChart>
      <c:catAx>
        <c:axId val="4196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2200"/>
        <c:crosses val="autoZero"/>
        <c:auto val="1"/>
        <c:lblAlgn val="ctr"/>
        <c:lblOffset val="100"/>
        <c:noMultiLvlLbl val="0"/>
      </c:catAx>
      <c:valAx>
        <c:axId val="4196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59030511811021"/>
          <c:y val="0.91219390303925296"/>
          <c:w val="0.63275688976377953"/>
          <c:h val="7.3743597825812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711793603321061E-2"/>
          <c:y val="4.9170506883443051E-2"/>
          <c:w val="0.91400693780576747"/>
          <c:h val="0.701233651940748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Contemporaneous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49-4301-BD87-9A471F5F9C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the fact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Thur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49-4301-BD87-9A471F5F9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657776"/>
        <c:axId val="419652200"/>
      </c:lineChart>
      <c:catAx>
        <c:axId val="4196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2200"/>
        <c:crosses val="autoZero"/>
        <c:auto val="1"/>
        <c:lblAlgn val="ctr"/>
        <c:lblOffset val="100"/>
        <c:noMultiLvlLbl val="0"/>
      </c:catAx>
      <c:valAx>
        <c:axId val="4196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59030511811021"/>
          <c:y val="0.91219390303925296"/>
          <c:w val="0.63453456294069543"/>
          <c:h val="8.7806036046564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555-5586-4643-883F-C1F9D8ED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BE7A-BF49-4D66-8C6C-F3A8C422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332-30DD-48AC-A197-C1DA9A8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C1F-49F7-4D36-8F18-9B5D879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6D61-4EF7-4754-ADDB-97C4E13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2D68-3F61-4AC3-B7B2-97F7653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CF679-9BFA-43AB-9F44-CE54D2F2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076B-C73E-4573-9C01-52A3E8E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03CD-210D-44EE-A053-3807B2E1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6BAA-7E82-4F7A-8EBA-C219E4C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DF186-D8DE-457E-B569-0049DC8B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C366-6AF4-42B1-9F83-4AA768F3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03FB-860B-4C53-97F5-9F5BAEC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C38B-CC77-4B12-A816-3BC81EC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531B-5260-4FF6-B835-9A1CA93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95FF-FEA1-4ECA-9967-3007D307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AC5-57CD-4785-AA93-2FD13CEA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2A74-377E-40F9-B578-7DCEAD2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5FF1-AFA8-4729-8764-833F4E3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0788-BB8E-4456-A66D-F126A07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603-8982-4F5F-AA17-3593D87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98CD-6EA7-4D3A-9EEB-A4ECB97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E3B-1F1A-440F-8E14-B9D747F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D12A-367F-479C-AAF4-32EE3748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0DD3-75E7-4190-B295-DA00F4F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57F8-5E67-4F48-8216-242C566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7376-046E-4B4C-A485-57EFF577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441B-CDFC-47E0-9E1B-BB6E628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E943-7046-4F95-B114-B0301E7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25E7-5BB6-4E51-BAA5-D789CCA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A75A-5A6E-4190-8720-B679DD4D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935E-0854-4034-8079-BC5B7EE2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1131-E8D4-4809-98FB-C30275B9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4BEC-57DB-450D-9A25-6727E4E0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BF5E-7482-49A0-8F59-05661FAA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415F-01B0-49D0-9549-D299FE02A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0D54-72CD-42C9-8226-C99C3BC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F90CC-ADCD-437A-8B93-7637B525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5C2D-05A5-4CEC-BD9F-A26CA72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739-8182-45CE-A427-1089422F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6703-15E2-4582-A4DB-6362F79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8412-DB9C-40D5-B1E3-6CA7176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F3CF-59E6-4903-BF8E-BFA6AF1E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8CE9-D9FB-4E24-AFD4-182897F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D2AA-6B07-4807-BE39-938CFD3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13A9-6EC7-40DB-8725-F57EA2E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4E7-452C-4B72-84DE-F2F898B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BFB-E628-4064-A035-F2375677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4617-B5B5-4149-9898-7BC37C0B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9522-ACFC-4B71-9AD8-EF09AE90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1F0A-3A76-4824-A1A5-3EA41B4C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A6A2-928B-4923-B310-5531B30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AB32-7B70-4A30-BED8-379460DA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D36A3-5CE3-46E2-99E8-0E6F6D9A8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A0F6-FADF-4673-BD22-C4C745A8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8D6-A8FA-47A9-88A0-7BDB1C1F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819C-7C3E-409A-910C-36CB484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2785-148D-40F4-8D84-D1CFF24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1D4D-1682-4B6C-A062-B82F8BD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FA3D-07EC-4AA9-86B7-0F568068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5B1-0119-4D92-BFDD-43217338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5B36-101B-445A-8BDF-8403D2480BD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8A28-6157-4E7E-8A7A-1C00FAE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7A43-8E55-4515-AF5F-6C1E0B7A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17EB7-C12C-48E8-9BFD-0C4255B74B0A}"/>
              </a:ext>
            </a:extLst>
          </p:cNvPr>
          <p:cNvSpPr/>
          <p:nvPr/>
        </p:nvSpPr>
        <p:spPr>
          <a:xfrm>
            <a:off x="1100411" y="1148193"/>
            <a:ext cx="1502228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1B79F-73E5-4458-8359-E9EAF3C05D45}"/>
              </a:ext>
            </a:extLst>
          </p:cNvPr>
          <p:cNvSpPr/>
          <p:nvPr/>
        </p:nvSpPr>
        <p:spPr>
          <a:xfrm>
            <a:off x="5553511" y="1198270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</a:t>
            </a:r>
            <a:r>
              <a:rPr lang="en-US" sz="1400" b="1" dirty="0" err="1">
                <a:solidFill>
                  <a:schemeClr val="tx1"/>
                </a:solidFill>
              </a:rPr>
              <a:t>getListItems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111AB5-B4E4-4A9A-B2D7-8A37CB9F1DB1}"/>
              </a:ext>
            </a:extLst>
          </p:cNvPr>
          <p:cNvCxnSpPr>
            <a:cxnSpLocks/>
            <a:stCxn id="140" idx="3"/>
            <a:endCxn id="5" idx="1"/>
          </p:cNvCxnSpPr>
          <p:nvPr/>
        </p:nvCxnSpPr>
        <p:spPr>
          <a:xfrm flipV="1">
            <a:off x="3040264" y="1353467"/>
            <a:ext cx="2513247" cy="1022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C7A4A-FC7F-4155-912C-8761148B0EAB}"/>
              </a:ext>
            </a:extLst>
          </p:cNvPr>
          <p:cNvSpPr/>
          <p:nvPr/>
        </p:nvSpPr>
        <p:spPr>
          <a:xfrm>
            <a:off x="683016" y="3379781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7D42AE-A8AB-4116-A256-193A71741E5F}"/>
              </a:ext>
            </a:extLst>
          </p:cNvPr>
          <p:cNvSpPr/>
          <p:nvPr/>
        </p:nvSpPr>
        <p:spPr>
          <a:xfrm>
            <a:off x="458954" y="4098238"/>
            <a:ext cx="2785145" cy="4105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_updateStateOnPropsChange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84F20-F243-4EDD-981A-C9C3A21015C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51526" y="3790328"/>
            <a:ext cx="1" cy="3079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0A51B-6410-4377-BDC2-7110C3CFC9E4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618913" y="1508663"/>
            <a:ext cx="0" cy="360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BBAD19-E175-4F92-B043-F6941B731B17}"/>
              </a:ext>
            </a:extLst>
          </p:cNvPr>
          <p:cNvSpPr/>
          <p:nvPr/>
        </p:nvSpPr>
        <p:spPr>
          <a:xfrm>
            <a:off x="9696361" y="4474416"/>
            <a:ext cx="213080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5AB243-4A4B-48EA-AD32-354219218698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216164" y="3297131"/>
            <a:ext cx="691902" cy="9472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B7479B5A-F162-4A6E-88AF-23BBBAE58DDD}"/>
              </a:ext>
            </a:extLst>
          </p:cNvPr>
          <p:cNvSpPr/>
          <p:nvPr/>
        </p:nvSpPr>
        <p:spPr>
          <a:xfrm>
            <a:off x="2345033" y="1046991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ADC277D-3EB7-481C-84B3-28D80CD1575F}"/>
              </a:ext>
            </a:extLst>
          </p:cNvPr>
          <p:cNvSpPr/>
          <p:nvPr/>
        </p:nvSpPr>
        <p:spPr>
          <a:xfrm>
            <a:off x="703245" y="2170209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50EFA0C7-2B05-413A-89ED-985763A6B9BA}"/>
              </a:ext>
            </a:extLst>
          </p:cNvPr>
          <p:cNvSpPr/>
          <p:nvPr/>
        </p:nvSpPr>
        <p:spPr>
          <a:xfrm>
            <a:off x="2788021" y="2084904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AC6C5D3C-A0F6-45B6-B3A9-9A0ACF155117}"/>
              </a:ext>
            </a:extLst>
          </p:cNvPr>
          <p:cNvSpPr/>
          <p:nvPr/>
        </p:nvSpPr>
        <p:spPr>
          <a:xfrm>
            <a:off x="2995076" y="400896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64A3AE-08E0-488B-8D19-51891601FD3F}"/>
              </a:ext>
            </a:extLst>
          </p:cNvPr>
          <p:cNvSpPr/>
          <p:nvPr/>
        </p:nvSpPr>
        <p:spPr>
          <a:xfrm>
            <a:off x="7449273" y="1877805"/>
            <a:ext cx="144356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getTimes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40CD8037-CD35-4AEC-B009-A2B38CD4A332}"/>
              </a:ext>
            </a:extLst>
          </p:cNvPr>
          <p:cNvSpPr/>
          <p:nvPr/>
        </p:nvSpPr>
        <p:spPr>
          <a:xfrm>
            <a:off x="9058879" y="2961379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666BEBF-6F5B-467B-98C1-BB18FB45F7C0}"/>
              </a:ext>
            </a:extLst>
          </p:cNvPr>
          <p:cNvSpPr/>
          <p:nvPr/>
        </p:nvSpPr>
        <p:spPr>
          <a:xfrm>
            <a:off x="458954" y="4816695"/>
            <a:ext cx="1143818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onLinkClick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0A66AFD7-6C32-4B9B-8C8A-F5945EDE19DA}"/>
              </a:ext>
            </a:extLst>
          </p:cNvPr>
          <p:cNvSpPr/>
          <p:nvPr/>
        </p:nvSpPr>
        <p:spPr>
          <a:xfrm>
            <a:off x="1454938" y="4739930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301DE6C-6CA9-4E97-90CC-F939D2EDD7EF}"/>
              </a:ext>
            </a:extLst>
          </p:cNvPr>
          <p:cNvSpPr/>
          <p:nvPr/>
        </p:nvSpPr>
        <p:spPr>
          <a:xfrm>
            <a:off x="444616" y="5400642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onNavClick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7A56FA36-8ED7-4261-815C-B4BB574AAA36}"/>
              </a:ext>
            </a:extLst>
          </p:cNvPr>
          <p:cNvSpPr/>
          <p:nvPr/>
        </p:nvSpPr>
        <p:spPr>
          <a:xfrm>
            <a:off x="2294091" y="5353475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773DE420-509B-460A-877D-675B1BEFD67F}"/>
              </a:ext>
            </a:extLst>
          </p:cNvPr>
          <p:cNvSpPr/>
          <p:nvPr/>
        </p:nvSpPr>
        <p:spPr>
          <a:xfrm>
            <a:off x="1100411" y="3314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21E3B29-18E4-44B1-AC84-0D2CE472F591}"/>
              </a:ext>
            </a:extLst>
          </p:cNvPr>
          <p:cNvSpPr txBox="1"/>
          <p:nvPr/>
        </p:nvSpPr>
        <p:spPr>
          <a:xfrm>
            <a:off x="1396078" y="267822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State Change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4043C5-1297-4D19-A448-E12347025665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620024" y="2196433"/>
            <a:ext cx="427502" cy="181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0EBC1A-896E-448A-A41B-00B91399CA36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6618913" y="1508663"/>
            <a:ext cx="1552140" cy="3691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90495D-FF35-4F18-8AC7-971784ECA5CA}"/>
              </a:ext>
            </a:extLst>
          </p:cNvPr>
          <p:cNvCxnSpPr>
            <a:cxnSpLocks/>
            <a:stCxn id="108" idx="2"/>
            <a:endCxn id="7" idx="0"/>
          </p:cNvCxnSpPr>
          <p:nvPr/>
        </p:nvCxnSpPr>
        <p:spPr>
          <a:xfrm>
            <a:off x="7283978" y="3297130"/>
            <a:ext cx="387092" cy="916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AD2F68-4754-47C8-8F4F-9133BB3AA28A}"/>
              </a:ext>
            </a:extLst>
          </p:cNvPr>
          <p:cNvGrpSpPr/>
          <p:nvPr/>
        </p:nvGrpSpPr>
        <p:grpSpPr>
          <a:xfrm>
            <a:off x="4449341" y="4130605"/>
            <a:ext cx="1544577" cy="395950"/>
            <a:chOff x="4400625" y="3178127"/>
            <a:chExt cx="1544577" cy="3959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48A2596-6DA1-4DCF-A428-A248620717A3}"/>
                </a:ext>
              </a:extLst>
            </p:cNvPr>
            <p:cNvSpPr/>
            <p:nvPr/>
          </p:nvSpPr>
          <p:spPr>
            <a:xfrm>
              <a:off x="4400625" y="3263684"/>
              <a:ext cx="1533644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processProjects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24596F80-652D-4C22-AC6C-98EC3D46A1F9}"/>
                </a:ext>
              </a:extLst>
            </p:cNvPr>
            <p:cNvSpPr/>
            <p:nvPr/>
          </p:nvSpPr>
          <p:spPr>
            <a:xfrm>
              <a:off x="5649535" y="3178127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0693AD-C05D-432A-BC28-38D2C6F27B41}"/>
              </a:ext>
            </a:extLst>
          </p:cNvPr>
          <p:cNvGrpSpPr/>
          <p:nvPr/>
        </p:nvGrpSpPr>
        <p:grpSpPr>
          <a:xfrm>
            <a:off x="6864314" y="4130605"/>
            <a:ext cx="1640001" cy="393409"/>
            <a:chOff x="6192147" y="3185721"/>
            <a:chExt cx="1640001" cy="3934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220E587-EBE0-468B-B289-AE4F8CF5B081}"/>
                </a:ext>
              </a:extLst>
            </p:cNvPr>
            <p:cNvSpPr/>
            <p:nvPr/>
          </p:nvSpPr>
          <p:spPr>
            <a:xfrm>
              <a:off x="6192147" y="3268737"/>
              <a:ext cx="1613511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processTime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DA55D135-871E-42F5-9D97-2272541881FA}"/>
                </a:ext>
              </a:extLst>
            </p:cNvPr>
            <p:cNvSpPr/>
            <p:nvPr/>
          </p:nvSpPr>
          <p:spPr>
            <a:xfrm>
              <a:off x="7536481" y="3185721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EFFC4E-1BAD-4801-B800-102FE12918C6}"/>
              </a:ext>
            </a:extLst>
          </p:cNvPr>
          <p:cNvCxnSpPr>
            <a:cxnSpLocks/>
            <a:stCxn id="38" idx="2"/>
            <a:endCxn id="127" idx="0"/>
          </p:cNvCxnSpPr>
          <p:nvPr/>
        </p:nvCxnSpPr>
        <p:spPr>
          <a:xfrm>
            <a:off x="8171053" y="2188198"/>
            <a:ext cx="409613" cy="2152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E0B28-5DD3-4710-8D67-5BA39C450A64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flipH="1">
            <a:off x="5047526" y="1508663"/>
            <a:ext cx="1571387" cy="377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E538FB-A498-498E-9728-A3ED14E5AADD}"/>
              </a:ext>
            </a:extLst>
          </p:cNvPr>
          <p:cNvSpPr/>
          <p:nvPr/>
        </p:nvSpPr>
        <p:spPr>
          <a:xfrm>
            <a:off x="4432392" y="1886040"/>
            <a:ext cx="1230267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err="1">
                <a:solidFill>
                  <a:schemeClr val="tx1"/>
                </a:solidFill>
              </a:rPr>
              <a:t>getProjects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CCF684-B374-4E73-949F-C7650D9A37DC}"/>
              </a:ext>
            </a:extLst>
          </p:cNvPr>
          <p:cNvSpPr/>
          <p:nvPr/>
        </p:nvSpPr>
        <p:spPr>
          <a:xfrm>
            <a:off x="5953848" y="1869570"/>
            <a:ext cx="133013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getUsers</a:t>
            </a:r>
            <a:endParaRPr lang="en-US" sz="1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60526B65-130F-43F2-8BC9-2C211A8D5CF2}"/>
              </a:ext>
            </a:extLst>
          </p:cNvPr>
          <p:cNvSpPr/>
          <p:nvPr/>
        </p:nvSpPr>
        <p:spPr>
          <a:xfrm>
            <a:off x="6471079" y="246713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56595906-F416-43C0-8632-8ED5C6EFCD37}"/>
              </a:ext>
            </a:extLst>
          </p:cNvPr>
          <p:cNvSpPr/>
          <p:nvPr/>
        </p:nvSpPr>
        <p:spPr>
          <a:xfrm>
            <a:off x="3800024" y="30543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5926D2-40FC-4EE3-B8D0-F2B8D2901E3C}"/>
              </a:ext>
            </a:extLst>
          </p:cNvPr>
          <p:cNvSpPr/>
          <p:nvPr/>
        </p:nvSpPr>
        <p:spPr>
          <a:xfrm>
            <a:off x="5361140" y="2989354"/>
            <a:ext cx="1093852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9CDCFE"/>
                </a:solidFill>
                <a:latin typeface="Consolas" panose="020B0609020204030204" pitchFamily="49" charset="0"/>
              </a:rPr>
              <a:t>projectsLoadStatus</a:t>
            </a:r>
            <a:r>
              <a:rPr lang="en-US" sz="70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086F51-08CB-4960-B5B1-EBC67D1A9A0A}"/>
              </a:ext>
            </a:extLst>
          </p:cNvPr>
          <p:cNvSpPr/>
          <p:nvPr/>
        </p:nvSpPr>
        <p:spPr>
          <a:xfrm>
            <a:off x="6660350" y="2989353"/>
            <a:ext cx="124725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timeTrackerLoadStatus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BD4CA49-3CCF-4464-A1CE-CFDE4215170C}"/>
              </a:ext>
            </a:extLst>
          </p:cNvPr>
          <p:cNvSpPr/>
          <p:nvPr/>
        </p:nvSpPr>
        <p:spPr>
          <a:xfrm>
            <a:off x="4141810" y="2378099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0033CF-C126-461B-8F36-75F68F0D8B1A}"/>
              </a:ext>
            </a:extLst>
          </p:cNvPr>
          <p:cNvSpPr/>
          <p:nvPr/>
        </p:nvSpPr>
        <p:spPr>
          <a:xfrm>
            <a:off x="8102452" y="2403451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4AB41-321D-4B25-A11D-72871B5D3598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4620024" y="2685876"/>
            <a:ext cx="596139" cy="1530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648AED7-0DA8-4984-A5B1-7CEAA524BB12}"/>
              </a:ext>
            </a:extLst>
          </p:cNvPr>
          <p:cNvCxnSpPr>
            <a:cxnSpLocks/>
            <a:stCxn id="127" idx="2"/>
            <a:endCxn id="7" idx="0"/>
          </p:cNvCxnSpPr>
          <p:nvPr/>
        </p:nvCxnSpPr>
        <p:spPr>
          <a:xfrm flipH="1">
            <a:off x="7671070" y="2711228"/>
            <a:ext cx="909596" cy="15023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DE98D1-CD2C-471E-96F8-86CB0465F188}"/>
              </a:ext>
            </a:extLst>
          </p:cNvPr>
          <p:cNvCxnSpPr>
            <a:cxnSpLocks/>
            <a:stCxn id="115" idx="2"/>
            <a:endCxn id="93" idx="4"/>
          </p:cNvCxnSpPr>
          <p:nvPr/>
        </p:nvCxnSpPr>
        <p:spPr>
          <a:xfrm flipH="1">
            <a:off x="4095691" y="2685876"/>
            <a:ext cx="524333" cy="461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645366A-9B72-43C4-A923-090B5BCE2165}"/>
              </a:ext>
            </a:extLst>
          </p:cNvPr>
          <p:cNvCxnSpPr>
            <a:cxnSpLocks/>
            <a:stCxn id="127" idx="2"/>
            <a:endCxn id="143" idx="1"/>
          </p:cNvCxnSpPr>
          <p:nvPr/>
        </p:nvCxnSpPr>
        <p:spPr>
          <a:xfrm>
            <a:off x="8580666" y="2711228"/>
            <a:ext cx="478213" cy="343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190227-F5C5-42CB-925C-1731CD001FD5}"/>
              </a:ext>
            </a:extLst>
          </p:cNvPr>
          <p:cNvCxnSpPr>
            <a:cxnSpLocks/>
            <a:stCxn id="59" idx="2"/>
            <a:endCxn id="91" idx="0"/>
          </p:cNvCxnSpPr>
          <p:nvPr/>
        </p:nvCxnSpPr>
        <p:spPr>
          <a:xfrm>
            <a:off x="6618913" y="2179963"/>
            <a:ext cx="0" cy="2871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8B5A18-D183-400D-92B5-C21680F62CBE}"/>
              </a:ext>
            </a:extLst>
          </p:cNvPr>
          <p:cNvCxnSpPr>
            <a:cxnSpLocks/>
            <a:stCxn id="91" idx="3"/>
            <a:endCxn id="108" idx="0"/>
          </p:cNvCxnSpPr>
          <p:nvPr/>
        </p:nvCxnSpPr>
        <p:spPr>
          <a:xfrm>
            <a:off x="6710278" y="2710414"/>
            <a:ext cx="573700" cy="278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1854E9-EEBD-4BEB-9921-B6ACD7D56D2E}"/>
              </a:ext>
            </a:extLst>
          </p:cNvPr>
          <p:cNvCxnSpPr>
            <a:cxnSpLocks/>
            <a:stCxn id="91" idx="2"/>
            <a:endCxn id="107" idx="0"/>
          </p:cNvCxnSpPr>
          <p:nvPr/>
        </p:nvCxnSpPr>
        <p:spPr>
          <a:xfrm flipH="1">
            <a:off x="5908066" y="2710414"/>
            <a:ext cx="619481" cy="2789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E4612F8-7A27-4F97-975F-BF12910D7CA7}"/>
              </a:ext>
            </a:extLst>
          </p:cNvPr>
          <p:cNvSpPr/>
          <p:nvPr/>
        </p:nvSpPr>
        <p:spPr>
          <a:xfrm>
            <a:off x="3885138" y="533437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getTheseProjects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748CBF-F500-4E89-9B65-85F4C621A5EF}"/>
              </a:ext>
            </a:extLst>
          </p:cNvPr>
          <p:cNvSpPr/>
          <p:nvPr/>
        </p:nvSpPr>
        <p:spPr>
          <a:xfrm>
            <a:off x="6805820" y="6014922"/>
            <a:ext cx="1774845" cy="307777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processChartData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7D2A66-98D6-49F6-B05D-3BD09EBAEBED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>
            <a:off x="7671070" y="4524014"/>
            <a:ext cx="22173" cy="14909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B3CA25B-DCAB-4ABD-8492-318934D6CB7F}"/>
              </a:ext>
            </a:extLst>
          </p:cNvPr>
          <p:cNvSpPr/>
          <p:nvPr/>
        </p:nvSpPr>
        <p:spPr>
          <a:xfrm>
            <a:off x="430278" y="6014922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onShowDashboard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B4201B9-90A2-47AD-B7B3-D53D2EA190CB}"/>
              </a:ext>
            </a:extLst>
          </p:cNvPr>
          <p:cNvSpPr/>
          <p:nvPr/>
        </p:nvSpPr>
        <p:spPr>
          <a:xfrm>
            <a:off x="2279753" y="5967755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C57D4E-D5C8-4F03-96A1-F2EDCAAA6B39}"/>
              </a:ext>
            </a:extLst>
          </p:cNvPr>
          <p:cNvCxnSpPr>
            <a:cxnSpLocks/>
            <a:stCxn id="55" idx="3"/>
            <a:endCxn id="50" idx="1"/>
          </p:cNvCxnSpPr>
          <p:nvPr/>
        </p:nvCxnSpPr>
        <p:spPr>
          <a:xfrm flipV="1">
            <a:off x="2561082" y="6168811"/>
            <a:ext cx="4244738" cy="13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5073A-97B5-42FC-A9A4-51E6E5BE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99" y="568886"/>
            <a:ext cx="7659982" cy="555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C51CCD-7E86-445C-9F0B-04EC411F917B}"/>
              </a:ext>
            </a:extLst>
          </p:cNvPr>
          <p:cNvGrpSpPr/>
          <p:nvPr/>
        </p:nvGrpSpPr>
        <p:grpSpPr>
          <a:xfrm>
            <a:off x="687079" y="2099238"/>
            <a:ext cx="1531233" cy="398476"/>
            <a:chOff x="619667" y="4963734"/>
            <a:chExt cx="1531233" cy="3984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EF0ECD-722F-4A7B-87F9-6113F0C3D793}"/>
                </a:ext>
              </a:extLst>
            </p:cNvPr>
            <p:cNvSpPr/>
            <p:nvPr/>
          </p:nvSpPr>
          <p:spPr>
            <a:xfrm>
              <a:off x="619667" y="5051817"/>
              <a:ext cx="1531233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_</a:t>
              </a:r>
              <a:r>
                <a:rPr lang="en-US" sz="1100" b="1" dirty="0" err="1">
                  <a:solidFill>
                    <a:schemeClr val="tx1"/>
                  </a:solidFill>
                </a:rPr>
                <a:t>getSelectedProject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028F7C36-BA53-46E9-8CE9-860A8CC9D3D5}"/>
                </a:ext>
              </a:extLst>
            </p:cNvPr>
            <p:cNvSpPr/>
            <p:nvPr/>
          </p:nvSpPr>
          <p:spPr>
            <a:xfrm>
              <a:off x="1855233" y="4963734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E0979-B486-4FC6-85E6-CE186646C9D7}"/>
              </a:ext>
            </a:extLst>
          </p:cNvPr>
          <p:cNvGrpSpPr/>
          <p:nvPr/>
        </p:nvGrpSpPr>
        <p:grpSpPr>
          <a:xfrm>
            <a:off x="8703088" y="113803"/>
            <a:ext cx="1291651" cy="387158"/>
            <a:chOff x="619668" y="4975052"/>
            <a:chExt cx="1291651" cy="3871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31E3B0-1D45-4790-9092-8389427337F2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toggleType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9366D6EB-1DE1-4E1E-9831-A7D6C09E67C3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EAB5AB-AA25-4009-A565-A6E7D55F219B}"/>
              </a:ext>
            </a:extLst>
          </p:cNvPr>
          <p:cNvGrpSpPr/>
          <p:nvPr/>
        </p:nvGrpSpPr>
        <p:grpSpPr>
          <a:xfrm>
            <a:off x="6089779" y="3550460"/>
            <a:ext cx="1291651" cy="387158"/>
            <a:chOff x="619668" y="4975052"/>
            <a:chExt cx="1291651" cy="3871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024CC2-CE30-490E-A406-5CE77B4088D1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rgbClr val="FFFF00"/>
                  </a:solidFill>
                </a:rPr>
                <a:t>clearMyInput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F8A9F379-1BF2-47A4-8BCF-829AABA0180D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3C5549-0A14-47D0-B5C4-7969D40C5A4D}"/>
              </a:ext>
            </a:extLst>
          </p:cNvPr>
          <p:cNvGrpSpPr/>
          <p:nvPr/>
        </p:nvGrpSpPr>
        <p:grpSpPr>
          <a:xfrm>
            <a:off x="9527255" y="3511047"/>
            <a:ext cx="1291651" cy="387158"/>
            <a:chOff x="619668" y="4975052"/>
            <a:chExt cx="1291651" cy="3871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120BB87-1D9D-4D07-85B5-533E1C63D683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FFFF00"/>
                  </a:solidFill>
                </a:rPr>
                <a:t>trackMyTime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8356D455-DBA6-43EE-8A49-CBD4660784CF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482359-6FE6-44A0-A145-B164B344F18F}"/>
              </a:ext>
            </a:extLst>
          </p:cNvPr>
          <p:cNvGrpSpPr/>
          <p:nvPr/>
        </p:nvGrpSpPr>
        <p:grpSpPr>
          <a:xfrm>
            <a:off x="2666183" y="147766"/>
            <a:ext cx="1291651" cy="387158"/>
            <a:chOff x="619668" y="4975052"/>
            <a:chExt cx="1291651" cy="3871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D1D1CB4-EC04-467D-96ED-BCAE37E4DF0E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onLinkClick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B4F75FE6-DDC9-4AC0-83A0-318CB6F2746E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454B8-DCF7-4A25-B3E1-5B8DD11F9856}"/>
              </a:ext>
            </a:extLst>
          </p:cNvPr>
          <p:cNvSpPr/>
          <p:nvPr/>
        </p:nvSpPr>
        <p:spPr>
          <a:xfrm>
            <a:off x="5360252" y="2285548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_updateActivity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3E8A4-26C8-48D5-9D4D-FC3E09840471}"/>
              </a:ext>
            </a:extLst>
          </p:cNvPr>
          <p:cNvSpPr/>
          <p:nvPr/>
        </p:nvSpPr>
        <p:spPr>
          <a:xfrm>
            <a:off x="5365734" y="2722127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updateComments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C744FA-E16E-4BA6-B770-49AA63CDC1DE}"/>
              </a:ext>
            </a:extLst>
          </p:cNvPr>
          <p:cNvSpPr/>
          <p:nvPr/>
        </p:nvSpPr>
        <p:spPr>
          <a:xfrm>
            <a:off x="5017890" y="1824869"/>
            <a:ext cx="179889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updateProjectTitle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CC25F-8158-4231-AB2C-88F48B59F9E9}"/>
              </a:ext>
            </a:extLst>
          </p:cNvPr>
          <p:cNvSpPr/>
          <p:nvPr/>
        </p:nvSpPr>
        <p:spPr>
          <a:xfrm>
            <a:off x="5195816" y="3166546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_updateProjectID1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EF7915-8C1A-4FFC-8F3F-1CFD1534FB10}"/>
              </a:ext>
            </a:extLst>
          </p:cNvPr>
          <p:cNvSpPr/>
          <p:nvPr/>
        </p:nvSpPr>
        <p:spPr>
          <a:xfrm>
            <a:off x="9637412" y="3166123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_updateProjectID2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C56357-7F9C-47F0-8375-3B2949F99C5A}"/>
              </a:ext>
            </a:extLst>
          </p:cNvPr>
          <p:cNvSpPr/>
          <p:nvPr/>
        </p:nvSpPr>
        <p:spPr>
          <a:xfrm>
            <a:off x="5524285" y="1132851"/>
            <a:ext cx="154401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updateEntryType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7047C-66E2-47BA-929B-D3E773EC7821}"/>
              </a:ext>
            </a:extLst>
          </p:cNvPr>
          <p:cNvSpPr/>
          <p:nvPr/>
        </p:nvSpPr>
        <p:spPr>
          <a:xfrm>
            <a:off x="9774623" y="1110809"/>
            <a:ext cx="149176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updateTimeSlider</a:t>
            </a:r>
            <a:endParaRPr lang="en-US" sz="1200" dirty="0"/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updateStart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C6C7A3-F9DA-4E91-B2E5-D2E439C71851}"/>
              </a:ext>
            </a:extLst>
          </p:cNvPr>
          <p:cNvSpPr/>
          <p:nvPr/>
        </p:nvSpPr>
        <p:spPr>
          <a:xfrm>
            <a:off x="7233596" y="4334826"/>
            <a:ext cx="1774845" cy="307777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processChartData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FDA6C2-E1F2-471E-8B2E-56E0344877DC}"/>
              </a:ext>
            </a:extLst>
          </p:cNvPr>
          <p:cNvGraphicFramePr/>
          <p:nvPr>
            <p:extLst/>
          </p:nvPr>
        </p:nvGraphicFramePr>
        <p:xfrm>
          <a:off x="1617302" y="2260571"/>
          <a:ext cx="4894679" cy="245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9D6784-715C-47F5-A5C7-9D81D22F213A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>
            <a:off x="1979719" y="791427"/>
            <a:ext cx="1618608" cy="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152F27-0214-41A5-B0DC-0DFE1B3B06B9}"/>
              </a:ext>
            </a:extLst>
          </p:cNvPr>
          <p:cNvSpPr/>
          <p:nvPr/>
        </p:nvSpPr>
        <p:spPr>
          <a:xfrm flipH="1">
            <a:off x="3598327" y="703387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B1035-59FE-45B3-B329-50CB6D17FA59}"/>
              </a:ext>
            </a:extLst>
          </p:cNvPr>
          <p:cNvSpPr/>
          <p:nvPr/>
        </p:nvSpPr>
        <p:spPr>
          <a:xfrm flipH="1">
            <a:off x="1787770" y="702650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7DB30-BFBF-49AC-817A-6C4F10AB0F5C}"/>
              </a:ext>
            </a:extLst>
          </p:cNvPr>
          <p:cNvSpPr txBox="1"/>
          <p:nvPr/>
        </p:nvSpPr>
        <p:spPr>
          <a:xfrm>
            <a:off x="505168" y="606760"/>
            <a:ext cx="66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5B11C-98F4-45C4-9F3B-67FC72E09385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>
            <a:off x="1979719" y="1284876"/>
            <a:ext cx="1618608" cy="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A3D3886-3B36-47F1-BA0A-820C7C7BA318}"/>
              </a:ext>
            </a:extLst>
          </p:cNvPr>
          <p:cNvSpPr/>
          <p:nvPr/>
        </p:nvSpPr>
        <p:spPr>
          <a:xfrm flipH="1">
            <a:off x="3598327" y="1196836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658C12-E5CF-4C96-B6BA-A1F18A32797B}"/>
              </a:ext>
            </a:extLst>
          </p:cNvPr>
          <p:cNvSpPr/>
          <p:nvPr/>
        </p:nvSpPr>
        <p:spPr>
          <a:xfrm flipH="1">
            <a:off x="1787770" y="1196099"/>
            <a:ext cx="191949" cy="177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2C5E2-F1AB-4EDA-A5DF-5E91FE15A041}"/>
              </a:ext>
            </a:extLst>
          </p:cNvPr>
          <p:cNvSpPr txBox="1"/>
          <p:nvPr/>
        </p:nvSpPr>
        <p:spPr>
          <a:xfrm>
            <a:off x="431871" y="109150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19B59-F64D-42BF-920F-A8D5F529C150}"/>
              </a:ext>
            </a:extLst>
          </p:cNvPr>
          <p:cNvSpPr txBox="1"/>
          <p:nvPr/>
        </p:nvSpPr>
        <p:spPr>
          <a:xfrm>
            <a:off x="4064642" y="598907"/>
            <a:ext cx="406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(Today, Yesterday, This week, This Month)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F5F54-5CC1-4F10-B49E-5EC82461E83E}"/>
              </a:ext>
            </a:extLst>
          </p:cNvPr>
          <p:cNvSpPr txBox="1"/>
          <p:nvPr/>
        </p:nvSpPr>
        <p:spPr>
          <a:xfrm>
            <a:off x="4064642" y="1100209"/>
            <a:ext cx="29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(Hours, Days, Weeks, Months)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93BFC-A8C6-4426-BEE9-296D19B0CB64}"/>
              </a:ext>
            </a:extLst>
          </p:cNvPr>
          <p:cNvSpPr txBox="1"/>
          <p:nvPr/>
        </p:nvSpPr>
        <p:spPr>
          <a:xfrm>
            <a:off x="282678" y="5516186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DB448-FF0B-4BBC-A840-94DC45F0C528}"/>
              </a:ext>
            </a:extLst>
          </p:cNvPr>
          <p:cNvSpPr txBox="1"/>
          <p:nvPr/>
        </p:nvSpPr>
        <p:spPr>
          <a:xfrm>
            <a:off x="2148269" y="5239187"/>
            <a:ext cx="455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	Tue	Wed	Thu	Fri</a:t>
            </a:r>
          </a:p>
          <a:p>
            <a:r>
              <a:rPr lang="en-US" dirty="0" err="1"/>
              <a:t>Wk</a:t>
            </a:r>
            <a:r>
              <a:rPr lang="en-US" dirty="0"/>
              <a:t> 5	</a:t>
            </a:r>
            <a:r>
              <a:rPr lang="en-US" dirty="0" err="1"/>
              <a:t>Wk</a:t>
            </a:r>
            <a:r>
              <a:rPr lang="en-US" dirty="0"/>
              <a:t> 6	</a:t>
            </a:r>
            <a:r>
              <a:rPr lang="en-US" dirty="0" err="1"/>
              <a:t>Wk</a:t>
            </a:r>
            <a:r>
              <a:rPr lang="en-US" dirty="0"/>
              <a:t> 8	</a:t>
            </a:r>
            <a:r>
              <a:rPr lang="en-US" dirty="0" err="1"/>
              <a:t>Wk</a:t>
            </a:r>
            <a:r>
              <a:rPr lang="en-US" dirty="0"/>
              <a:t> 8	</a:t>
            </a:r>
            <a:r>
              <a:rPr lang="en-US" dirty="0" err="1"/>
              <a:t>Wk</a:t>
            </a:r>
            <a:r>
              <a:rPr lang="en-US" dirty="0"/>
              <a:t> 9</a:t>
            </a:r>
          </a:p>
          <a:p>
            <a:r>
              <a:rPr lang="en-US" dirty="0"/>
              <a:t>Jan	Feb	Mar	Apr	May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CD92ED-D8AD-4EB8-90D0-F04D09B79626}"/>
              </a:ext>
            </a:extLst>
          </p:cNvPr>
          <p:cNvSpPr/>
          <p:nvPr/>
        </p:nvSpPr>
        <p:spPr>
          <a:xfrm>
            <a:off x="9195391" y="702652"/>
            <a:ext cx="511995" cy="177552"/>
          </a:xfrm>
          <a:prstGeom prst="roundRect">
            <a:avLst/>
          </a:prstGeom>
          <a:solidFill>
            <a:schemeClr val="bg1"/>
          </a:solidFill>
          <a:ln w="1905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04D4A0-54B4-4B9C-A963-FD7880E2DE62}"/>
              </a:ext>
            </a:extLst>
          </p:cNvPr>
          <p:cNvSpPr/>
          <p:nvPr/>
        </p:nvSpPr>
        <p:spPr>
          <a:xfrm flipH="1">
            <a:off x="9259440" y="702651"/>
            <a:ext cx="191949" cy="17755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BF6E1-9199-48D1-B16E-5526C1CCC8F2}"/>
              </a:ext>
            </a:extLst>
          </p:cNvPr>
          <p:cNvSpPr txBox="1"/>
          <p:nvPr/>
        </p:nvSpPr>
        <p:spPr>
          <a:xfrm>
            <a:off x="9771434" y="606761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Count/Sum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8F2C519-26CE-4FD4-B7ED-4B0B25EFB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501049"/>
              </p:ext>
            </p:extLst>
          </p:nvPr>
        </p:nvGraphicFramePr>
        <p:xfrm>
          <a:off x="6812100" y="2262978"/>
          <a:ext cx="4894679" cy="245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23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zimmerman</dc:creator>
  <cp:lastModifiedBy>Mike Zimmerman</cp:lastModifiedBy>
  <cp:revision>17</cp:revision>
  <dcterms:created xsi:type="dcterms:W3CDTF">2020-01-25T22:36:37Z</dcterms:created>
  <dcterms:modified xsi:type="dcterms:W3CDTF">2020-02-06T22:06:48Z</dcterms:modified>
</cp:coreProperties>
</file>