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2"/>
  </p:sldMasterIdLst>
  <p:handoutMasterIdLst>
    <p:handoutMasterId r:id="rId22"/>
  </p:handoutMasterIdLst>
  <p:sldIdLst>
    <p:sldId id="256" r:id="rId3"/>
    <p:sldId id="258" r:id="rId4"/>
    <p:sldId id="267" r:id="rId5"/>
    <p:sldId id="257" r:id="rId6"/>
    <p:sldId id="269" r:id="rId7"/>
    <p:sldId id="268" r:id="rId8"/>
    <p:sldId id="263" r:id="rId9"/>
    <p:sldId id="278" r:id="rId10"/>
    <p:sldId id="271" r:id="rId11"/>
    <p:sldId id="272" r:id="rId12"/>
    <p:sldId id="262" r:id="rId13"/>
    <p:sldId id="279" r:id="rId14"/>
    <p:sldId id="274" r:id="rId15"/>
    <p:sldId id="280" r:id="rId16"/>
    <p:sldId id="283" r:id="rId17"/>
    <p:sldId id="284" r:id="rId18"/>
    <p:sldId id="282" r:id="rId19"/>
    <p:sldId id="281" r:id="rId20"/>
    <p:sldId id="259" r:id="rId21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98E5"/>
    <a:srgbClr val="123A61"/>
    <a:srgbClr val="00A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2828D7-C03A-4302-8E4C-1CE0A25480E6}" v="14" dt="2019-05-13T19:43:02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52" d="100"/>
          <a:sy n="152" d="100"/>
        </p:scale>
        <p:origin x="426" y="1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30A23-3E98-F64D-859B-DE462771A158}" type="datetimeFigureOut">
              <a:t>14/05/2019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DBF0C-04E2-7C4F-92D3-BB9F31F7BD3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90441" y="662334"/>
            <a:ext cx="7793216" cy="487434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457200" indent="-457200" algn="l">
              <a:buFontTx/>
              <a:buBlip>
                <a:blip r:embed="rId3"/>
              </a:buBlip>
              <a:defRPr sz="30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TITRE DE VOTRE PRÉSENTATION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81101" y="1149768"/>
            <a:ext cx="5181600" cy="338554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>
              <a:buNone/>
              <a:defRPr sz="22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PLACEZ VOTRE SOUS TITRE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71560" y="4767263"/>
            <a:ext cx="972440" cy="273844"/>
          </a:xfrm>
        </p:spPr>
        <p:txBody>
          <a:bodyPr/>
          <a:lstStyle>
            <a:lvl1pPr>
              <a:defRPr sz="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14/05/2019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69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2288" y="3812977"/>
            <a:ext cx="5486400" cy="425054"/>
          </a:xfrm>
          <a:prstGeom prst="rect">
            <a:avLst/>
          </a:prstGeom>
        </p:spPr>
        <p:txBody>
          <a:bodyPr anchor="b">
            <a:noAutofit/>
          </a:bodyPr>
          <a:lstStyle>
            <a:lvl1pPr marL="457200" indent="-457200" algn="l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Contenu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962121"/>
            <a:ext cx="5486400" cy="2747818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286000" y="4238030"/>
            <a:ext cx="4992688" cy="4387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14/05/2019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17421" y="116918"/>
            <a:ext cx="2273379" cy="2413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03493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hap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780753" y="1488323"/>
            <a:ext cx="4280049" cy="1291587"/>
          </a:xfrm>
          <a:prstGeom prst="rect">
            <a:avLst/>
          </a:prstGeom>
        </p:spPr>
        <p:txBody>
          <a:bodyPr tIns="0" bIns="0" anchor="t">
            <a:normAutofit/>
          </a:bodyPr>
          <a:lstStyle>
            <a:lvl1pPr algn="l">
              <a:lnSpc>
                <a:spcPts val="3780"/>
              </a:lnSpc>
              <a:defRPr sz="3400" b="0" cap="all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PLACEZ LE TITRE </a:t>
            </a:r>
            <a:br>
              <a:rPr lang="fr-FR" dirty="0"/>
            </a:br>
            <a:r>
              <a:rPr lang="fr-FR" dirty="0"/>
              <a:t>DU CHAPITRE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14/05/2019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3358120" y="1027282"/>
            <a:ext cx="3188535" cy="400110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342900" indent="-342900" algn="l">
              <a:buSzPct val="120000"/>
              <a:buFontTx/>
              <a:buBlip>
                <a:blip r:embed="rId3"/>
              </a:buBlip>
              <a:defRPr sz="2600" baseline="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 Chapitre 1</a:t>
            </a:r>
          </a:p>
        </p:txBody>
      </p:sp>
    </p:spTree>
    <p:extLst>
      <p:ext uri="{BB962C8B-B14F-4D97-AF65-F5344CB8AC3E}">
        <p14:creationId xmlns:p14="http://schemas.microsoft.com/office/powerpoint/2010/main" val="91873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14/05/2019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657341" y="2281999"/>
            <a:ext cx="3309937" cy="453402"/>
          </a:xfrm>
          <a:prstGeom prst="rect">
            <a:avLst/>
          </a:prstGeom>
        </p:spPr>
        <p:txBody>
          <a:bodyPr vert="horz" lIns="0" bIns="0"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 dirty="0"/>
              <a:t> 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3168606" y="2770738"/>
            <a:ext cx="4201449" cy="1269460"/>
          </a:xfrm>
          <a:prstGeom prst="rect">
            <a:avLst/>
          </a:prstGeom>
        </p:spPr>
        <p:txBody>
          <a:bodyPr vert="horz" lIns="0" tIns="0" bIns="0"/>
          <a:lstStyle>
            <a:lvl1pPr marL="0" indent="0">
              <a:lnSpc>
                <a:spcPts val="3840"/>
              </a:lnSpc>
              <a:buFontTx/>
              <a:buNone/>
              <a:defRPr sz="34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PLACEZ LE TITRE DU CHAPITRE ICI</a:t>
            </a:r>
          </a:p>
        </p:txBody>
      </p:sp>
    </p:spTree>
    <p:extLst>
      <p:ext uri="{BB962C8B-B14F-4D97-AF65-F5344CB8AC3E}">
        <p14:creationId xmlns:p14="http://schemas.microsoft.com/office/powerpoint/2010/main" val="271222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09039" y="114258"/>
            <a:ext cx="1467142" cy="24405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62517" y="1119615"/>
            <a:ext cx="7887629" cy="3394472"/>
          </a:xfrm>
          <a:prstGeom prst="rect">
            <a:avLst/>
          </a:prstGeom>
        </p:spPr>
        <p:txBody>
          <a:bodyPr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sz="20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8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fr-FR" dirty="0"/>
              <a:t>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14/05/2019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RAPPEL DU TITRE DU CHAPITRE</a:t>
            </a:r>
          </a:p>
        </p:txBody>
      </p:sp>
    </p:spTree>
    <p:extLst>
      <p:ext uri="{BB962C8B-B14F-4D97-AF65-F5344CB8AC3E}">
        <p14:creationId xmlns:p14="http://schemas.microsoft.com/office/powerpoint/2010/main" val="329466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87320" y="1694935"/>
            <a:ext cx="3251110" cy="254555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6530" y="1694935"/>
            <a:ext cx="3296822" cy="25455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</a:lstStyle>
          <a:p>
            <a:pPr marL="0" lvl="0" indent="0">
              <a:buFontTx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14/05/2019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314226" y="116388"/>
            <a:ext cx="2491325" cy="229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lnSpc>
                <a:spcPts val="1920"/>
              </a:lnSpc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algn="l"/>
            <a:r>
              <a:rPr lang="fr-FR" dirty="0"/>
              <a:t>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69646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lang="fr-FR" sz="2000">
                <a:solidFill>
                  <a:srgbClr val="000000"/>
                </a:solidFill>
                <a:latin typeface="SegoeBook"/>
                <a:cs typeface="SegoeBook"/>
              </a:defRPr>
            </a:lvl2pPr>
            <a:lvl3pPr>
              <a:defRPr lang="fr-FR" sz="1800">
                <a:solidFill>
                  <a:srgbClr val="000000"/>
                </a:solidFill>
                <a:latin typeface="SegoeBook"/>
                <a:cs typeface="SegoeBook"/>
              </a:defRPr>
            </a:lvl3pPr>
            <a:lvl4pPr>
              <a:defRPr lang="fr-FR" sz="1600">
                <a:latin typeface="SegoeBook"/>
                <a:cs typeface="SegoeBook"/>
              </a:defRPr>
            </a:lvl4pPr>
            <a:lvl5pPr>
              <a:defRPr lang="fr-FR" sz="1600">
                <a:latin typeface="SegoeBook"/>
                <a:cs typeface="SegoeBook"/>
              </a:defRPr>
            </a:lvl5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 dirty="0"/>
              <a:t> Contenu</a:t>
            </a:r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1560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SzPct val="121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/>
              <a:t>Contenu</a:t>
            </a:r>
          </a:p>
        </p:txBody>
      </p:sp>
    </p:spTree>
    <p:extLst>
      <p:ext uri="{BB962C8B-B14F-4D97-AF65-F5344CB8AC3E}">
        <p14:creationId xmlns:p14="http://schemas.microsoft.com/office/powerpoint/2010/main" val="108750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17421" y="109206"/>
            <a:ext cx="1479899" cy="22595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Contenu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3813123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Contenu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14/05/2019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3" name="Espace réservé du graphique 12"/>
          <p:cNvSpPr>
            <a:spLocks noGrp="1"/>
          </p:cNvSpPr>
          <p:nvPr>
            <p:ph type="chart" sz="quarter" idx="15"/>
          </p:nvPr>
        </p:nvSpPr>
        <p:spPr>
          <a:xfrm>
            <a:off x="528638" y="1928813"/>
            <a:ext cx="3656012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  <p:sp>
        <p:nvSpPr>
          <p:cNvPr id="15" name="Espace réservé du graphique 14"/>
          <p:cNvSpPr>
            <a:spLocks noGrp="1"/>
          </p:cNvSpPr>
          <p:nvPr>
            <p:ph type="chart" sz="quarter" idx="16"/>
          </p:nvPr>
        </p:nvSpPr>
        <p:spPr>
          <a:xfrm>
            <a:off x="4705350" y="1928813"/>
            <a:ext cx="3752799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</p:spTree>
    <p:extLst>
      <p:ext uri="{BB962C8B-B14F-4D97-AF65-F5344CB8AC3E}">
        <p14:creationId xmlns:p14="http://schemas.microsoft.com/office/powerpoint/2010/main" val="374305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14/05/2019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 hasCustomPrompt="1"/>
          </p:nvPr>
        </p:nvSpPr>
        <p:spPr>
          <a:xfrm>
            <a:off x="314912" y="115910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88252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14/05/2019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25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39091" y="1685636"/>
            <a:ext cx="2247515" cy="28016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-342900">
              <a:spcBef>
                <a:spcPts val="300"/>
              </a:spcBef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14/05/2019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4" name="Espace réservé du texte 9"/>
          <p:cNvSpPr>
            <a:spLocks noGrp="1"/>
          </p:cNvSpPr>
          <p:nvPr>
            <p:ph type="body" sz="quarter" idx="15" hasCustomPrompt="1"/>
          </p:nvPr>
        </p:nvSpPr>
        <p:spPr>
          <a:xfrm>
            <a:off x="323793" y="124792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568807" y="1176866"/>
            <a:ext cx="2694708" cy="5010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 Contenu</a:t>
            </a:r>
          </a:p>
        </p:txBody>
      </p:sp>
      <p:sp>
        <p:nvSpPr>
          <p:cNvPr id="22" name="Espace réservé du tableau 21"/>
          <p:cNvSpPr>
            <a:spLocks noGrp="1"/>
          </p:cNvSpPr>
          <p:nvPr>
            <p:ph type="tbl" sz="quarter" idx="19"/>
          </p:nvPr>
        </p:nvSpPr>
        <p:spPr>
          <a:xfrm>
            <a:off x="4210243" y="1190962"/>
            <a:ext cx="4476558" cy="3296371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tableau</a:t>
            </a:r>
          </a:p>
        </p:txBody>
      </p:sp>
    </p:spTree>
    <p:extLst>
      <p:ext uri="{BB962C8B-B14F-4D97-AF65-F5344CB8AC3E}">
        <p14:creationId xmlns:p14="http://schemas.microsoft.com/office/powerpoint/2010/main" val="124817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14/05/2019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4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SE3A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Amélioration du Robot MT</a:t>
            </a:r>
          </a:p>
        </p:txBody>
      </p:sp>
    </p:spTree>
    <p:extLst>
      <p:ext uri="{BB962C8B-B14F-4D97-AF65-F5344CB8AC3E}">
        <p14:creationId xmlns:p14="http://schemas.microsoft.com/office/powerpoint/2010/main" val="2678664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Prise en main du système (navigation, fonctionnement…)</a:t>
            </a:r>
          </a:p>
          <a:p>
            <a:r>
              <a:rPr lang="fr-FR" dirty="0"/>
              <a:t>Mise à jour</a:t>
            </a:r>
          </a:p>
          <a:p>
            <a:r>
              <a:rPr lang="fr-FR" dirty="0"/>
              <a:t>Installations des divers logiciels et librairies nécessaire</a:t>
            </a:r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1" y="358311"/>
            <a:ext cx="6449139" cy="272821"/>
          </a:xfrm>
        </p:spPr>
        <p:txBody>
          <a:bodyPr>
            <a:normAutofit/>
          </a:bodyPr>
          <a:lstStyle/>
          <a:p>
            <a:r>
              <a:rPr lang="fr-FR" dirty="0"/>
              <a:t>Prise en main des outils : Raspberry Pi</a:t>
            </a:r>
          </a:p>
        </p:txBody>
      </p:sp>
    </p:spTree>
    <p:extLst>
      <p:ext uri="{BB962C8B-B14F-4D97-AF65-F5344CB8AC3E}">
        <p14:creationId xmlns:p14="http://schemas.microsoft.com/office/powerpoint/2010/main" val="3662863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317421" y="358311"/>
            <a:ext cx="4966555" cy="272821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Prise en main des outils : communication UART </a:t>
            </a:r>
            <a:r>
              <a:rPr lang="fr-FR" dirty="0" err="1"/>
              <a:t>Rasp-Rasp</a:t>
            </a:r>
            <a:endParaRPr lang="fr-FR" dirty="0"/>
          </a:p>
        </p:txBody>
      </p:sp>
      <p:pic>
        <p:nvPicPr>
          <p:cNvPr id="11" name="Espace réservé du contenu 4"/>
          <p:cNvPicPr>
            <a:picLocks noGrp="1" noChangeAspect="1"/>
          </p:cNvPicPr>
          <p:nvPr>
            <p:ph type="chart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077" y="1467196"/>
            <a:ext cx="4207270" cy="2637761"/>
          </a:xfrm>
        </p:spPr>
      </p:pic>
    </p:spTree>
    <p:extLst>
      <p:ext uri="{BB962C8B-B14F-4D97-AF65-F5344CB8AC3E}">
        <p14:creationId xmlns:p14="http://schemas.microsoft.com/office/powerpoint/2010/main" val="254268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3"/>
          </p:nvPr>
        </p:nvSpPr>
        <p:spPr>
          <a:xfrm>
            <a:off x="4346598" y="1478691"/>
            <a:ext cx="4254668" cy="2820340"/>
          </a:xfrm>
        </p:spPr>
        <p:txBody>
          <a:bodyPr/>
          <a:lstStyle/>
          <a:p>
            <a:r>
              <a:rPr lang="fr-FR" dirty="0"/>
              <a:t>Envoie de commande depuis le PC</a:t>
            </a:r>
          </a:p>
          <a:p>
            <a:r>
              <a:rPr lang="fr-FR" dirty="0"/>
              <a:t>Réception des commandes sur le PIC</a:t>
            </a:r>
          </a:p>
          <a:p>
            <a:r>
              <a:rPr lang="fr-FR" dirty="0"/>
              <a:t>Réponse du PIC vers le PC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317421" y="358311"/>
            <a:ext cx="4966555" cy="272821"/>
          </a:xfrm>
        </p:spPr>
        <p:txBody>
          <a:bodyPr>
            <a:normAutofit fontScale="92500"/>
          </a:bodyPr>
          <a:lstStyle/>
          <a:p>
            <a:r>
              <a:rPr lang="fr-FR" dirty="0"/>
              <a:t>Prise en main des outils : communication UART PC-PIC</a:t>
            </a:r>
          </a:p>
        </p:txBody>
      </p:sp>
      <p:pic>
        <p:nvPicPr>
          <p:cNvPr id="17" name="Image 1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C69F3F3-CDB0-4BD8-BE00-78FD8A584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34" y="1478691"/>
            <a:ext cx="3634056" cy="2689655"/>
          </a:xfrm>
          <a:prstGeom prst="rect">
            <a:avLst/>
          </a:prstGeom>
          <a:ln w="57150">
            <a:solidFill>
              <a:srgbClr val="3198E5"/>
            </a:solidFill>
          </a:ln>
        </p:spPr>
      </p:pic>
    </p:spTree>
    <p:extLst>
      <p:ext uri="{BB962C8B-B14F-4D97-AF65-F5344CB8AC3E}">
        <p14:creationId xmlns:p14="http://schemas.microsoft.com/office/powerpoint/2010/main" val="2436744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1" y="358311"/>
            <a:ext cx="6449139" cy="272821"/>
          </a:xfrm>
        </p:spPr>
        <p:txBody>
          <a:bodyPr>
            <a:normAutofit/>
          </a:bodyPr>
          <a:lstStyle/>
          <a:p>
            <a:r>
              <a:rPr lang="fr-FR" dirty="0"/>
              <a:t>Prise en main des outils : Flux vidéo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Récupération en direct du signal vidéo</a:t>
            </a:r>
          </a:p>
          <a:p>
            <a:r>
              <a:rPr lang="fr-FR" dirty="0" smtClean="0"/>
              <a:t>Sauvegarde exploitable du signal vidéo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1106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0753" y="1488323"/>
            <a:ext cx="4280049" cy="1291587"/>
          </a:xfrm>
        </p:spPr>
        <p:txBody>
          <a:bodyPr>
            <a:normAutofit/>
          </a:bodyPr>
          <a:lstStyle/>
          <a:p>
            <a:r>
              <a:rPr lang="fr-FR" dirty="0"/>
              <a:t>Problèmes rencontrés</a:t>
            </a:r>
          </a:p>
        </p:txBody>
      </p:sp>
    </p:spTree>
    <p:extLst>
      <p:ext uri="{BB962C8B-B14F-4D97-AF65-F5344CB8AC3E}">
        <p14:creationId xmlns:p14="http://schemas.microsoft.com/office/powerpoint/2010/main" val="1436300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Compréhension du firmware</a:t>
            </a:r>
          </a:p>
          <a:p>
            <a:r>
              <a:rPr lang="fr-FR" dirty="0"/>
              <a:t>Communication UART PC-PIC</a:t>
            </a:r>
          </a:p>
          <a:p>
            <a:r>
              <a:rPr lang="fr-FR" dirty="0"/>
              <a:t>Communication UART </a:t>
            </a:r>
            <a:r>
              <a:rPr lang="fr-FR" dirty="0" err="1"/>
              <a:t>Rasp-Rasp</a:t>
            </a:r>
            <a:endParaRPr lang="fr-FR" dirty="0"/>
          </a:p>
          <a:p>
            <a:r>
              <a:rPr lang="fr-FR" dirty="0"/>
              <a:t>Compatibilité de version entre différents logiciels sur la Raspberry</a:t>
            </a:r>
          </a:p>
          <a:p>
            <a:r>
              <a:rPr lang="fr-FR" dirty="0"/>
              <a:t>Problème de boot Raspberry</a:t>
            </a:r>
          </a:p>
          <a:p>
            <a:r>
              <a:rPr lang="fr-FR" dirty="0"/>
              <a:t>Problème de mémoire SD Raspberry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1" y="358311"/>
            <a:ext cx="6449139" cy="272821"/>
          </a:xfrm>
        </p:spPr>
        <p:txBody>
          <a:bodyPr>
            <a:normAutofit/>
          </a:bodyPr>
          <a:lstStyle/>
          <a:p>
            <a:r>
              <a:rPr lang="fr-FR" dirty="0"/>
              <a:t>PROBLEMES </a:t>
            </a:r>
            <a:r>
              <a:rPr lang="fr-FR" dirty="0" smtClean="0"/>
              <a:t>RENCONTRES : TECHNIQUE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5629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Gestion du temps</a:t>
            </a:r>
          </a:p>
          <a:p>
            <a:r>
              <a:rPr lang="fr-FR" dirty="0"/>
              <a:t>Gestion des objectifs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1" y="358311"/>
            <a:ext cx="6449139" cy="272821"/>
          </a:xfrm>
        </p:spPr>
        <p:txBody>
          <a:bodyPr>
            <a:normAutofit/>
          </a:bodyPr>
          <a:lstStyle/>
          <a:p>
            <a:r>
              <a:rPr lang="fr-FR" dirty="0"/>
              <a:t>PROBLEMES </a:t>
            </a:r>
            <a:r>
              <a:rPr lang="fr-FR" dirty="0" smtClean="0"/>
              <a:t>RENCONTRES : GESTION DE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241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Reste à faire</a:t>
            </a:r>
          </a:p>
        </p:txBody>
      </p:sp>
    </p:spTree>
    <p:extLst>
      <p:ext uri="{BB962C8B-B14F-4D97-AF65-F5344CB8AC3E}">
        <p14:creationId xmlns:p14="http://schemas.microsoft.com/office/powerpoint/2010/main" val="3415609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Prise en main du système (navigation, fonctionnement…)</a:t>
            </a:r>
          </a:p>
          <a:p>
            <a:r>
              <a:rPr lang="fr-FR" dirty="0"/>
              <a:t>Mise à jour</a:t>
            </a:r>
          </a:p>
          <a:p>
            <a:r>
              <a:rPr lang="fr-FR" dirty="0"/>
              <a:t>Installations des divers logiciels et librairies nécessaire</a:t>
            </a:r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1" y="358311"/>
            <a:ext cx="6449139" cy="272821"/>
          </a:xfrm>
        </p:spPr>
        <p:txBody>
          <a:bodyPr>
            <a:normAutofit/>
          </a:bodyPr>
          <a:lstStyle/>
          <a:p>
            <a:r>
              <a:rPr lang="fr-FR" dirty="0"/>
              <a:t>Prise en main des outils : Raspberry Pi</a:t>
            </a:r>
          </a:p>
        </p:txBody>
      </p:sp>
    </p:spTree>
    <p:extLst>
      <p:ext uri="{BB962C8B-B14F-4D97-AF65-F5344CB8AC3E}">
        <p14:creationId xmlns:p14="http://schemas.microsoft.com/office/powerpoint/2010/main" val="3217648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RESTE A FAIRE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6"/>
          </p:nvPr>
        </p:nvSpPr>
        <p:spPr>
          <a:xfrm>
            <a:off x="611559" y="1105372"/>
            <a:ext cx="7980505" cy="3614909"/>
          </a:xfrm>
        </p:spPr>
        <p:txBody>
          <a:bodyPr/>
          <a:lstStyle/>
          <a:p>
            <a:r>
              <a:rPr lang="fr-FR" dirty="0"/>
              <a:t>Maitriser la communication UART PIC-PC</a:t>
            </a:r>
          </a:p>
          <a:p>
            <a:r>
              <a:rPr lang="fr-FR" dirty="0"/>
              <a:t>Maitriser la communication UART Raspberry-PIC</a:t>
            </a:r>
          </a:p>
          <a:p>
            <a:r>
              <a:rPr lang="fr-FR" dirty="0"/>
              <a:t>Maitriser l’actionnement des roues</a:t>
            </a:r>
          </a:p>
          <a:p>
            <a:r>
              <a:rPr lang="fr-FR" dirty="0"/>
              <a:t>Implémenter l’algorithme de reconnaissance d’image dans la Raspberry</a:t>
            </a:r>
          </a:p>
          <a:p>
            <a:r>
              <a:rPr lang="fr-FR" dirty="0"/>
              <a:t>Comprendre comment fonctionne l’évaluation des distances et l’implémenter </a:t>
            </a:r>
          </a:p>
        </p:txBody>
      </p:sp>
    </p:spTree>
    <p:extLst>
      <p:ext uri="{BB962C8B-B14F-4D97-AF65-F5344CB8AC3E}">
        <p14:creationId xmlns:p14="http://schemas.microsoft.com/office/powerpoint/2010/main" val="1554283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0753" y="1488323"/>
            <a:ext cx="4420926" cy="2343781"/>
          </a:xfrm>
        </p:spPr>
        <p:txBody>
          <a:bodyPr>
            <a:normAutofit/>
          </a:bodyPr>
          <a:lstStyle/>
          <a:p>
            <a:r>
              <a:rPr lang="fr-FR" dirty="0"/>
              <a:t>Prise en main du sujet et définition des objectifs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fr-FR" dirty="0"/>
              <a:t>Etape 1</a:t>
            </a:r>
          </a:p>
        </p:txBody>
      </p:sp>
    </p:spTree>
    <p:extLst>
      <p:ext uri="{BB962C8B-B14F-4D97-AF65-F5344CB8AC3E}">
        <p14:creationId xmlns:p14="http://schemas.microsoft.com/office/powerpoint/2010/main" val="358134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Evaluation des fonctions déjà implémentées dans le robot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Evaluation des fonctions à implémenter au cours du projet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Prise en main du sujet</a:t>
            </a:r>
          </a:p>
        </p:txBody>
      </p:sp>
    </p:spTree>
    <p:extLst>
      <p:ext uri="{BB962C8B-B14F-4D97-AF65-F5344CB8AC3E}">
        <p14:creationId xmlns:p14="http://schemas.microsoft.com/office/powerpoint/2010/main" val="1881845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Algorithme de reconnaissance d’image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Liaison de la reconnaissance d’image et l’évaluation des distances avec le contrôle moteur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Algorithme de contrôle des bras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1" y="358311"/>
            <a:ext cx="6449139" cy="272821"/>
          </a:xfrm>
        </p:spPr>
        <p:txBody>
          <a:bodyPr>
            <a:normAutofit/>
          </a:bodyPr>
          <a:lstStyle/>
          <a:p>
            <a:r>
              <a:rPr lang="fr-FR" dirty="0"/>
              <a:t>Prise en main du sujet : fonctions à implémenter</a:t>
            </a:r>
          </a:p>
        </p:txBody>
      </p:sp>
    </p:spTree>
    <p:extLst>
      <p:ext uri="{BB962C8B-B14F-4D97-AF65-F5344CB8AC3E}">
        <p14:creationId xmlns:p14="http://schemas.microsoft.com/office/powerpoint/2010/main" val="28552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Prise en main des outils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fr-FR" dirty="0"/>
              <a:t>Etape 2</a:t>
            </a:r>
          </a:p>
        </p:txBody>
      </p:sp>
    </p:spTree>
    <p:extLst>
      <p:ext uri="{BB962C8B-B14F-4D97-AF65-F5344CB8AC3E}">
        <p14:creationId xmlns:p14="http://schemas.microsoft.com/office/powerpoint/2010/main" val="585543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Programme de contrôle moteur</a:t>
            </a:r>
          </a:p>
          <a:p>
            <a:r>
              <a:rPr lang="fr-FR" dirty="0"/>
              <a:t>Algorithme de reconnaissance d’image : Tensorflow</a:t>
            </a:r>
          </a:p>
          <a:p>
            <a:r>
              <a:rPr lang="fr-FR" dirty="0"/>
              <a:t>Communication UART entre raspberry Pi et microcontrôleur PIC</a:t>
            </a:r>
          </a:p>
          <a:p>
            <a:r>
              <a:rPr lang="fr-FR" dirty="0"/>
              <a:t>Récupération du flux vidéo de la camera sur la raspberry Pi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1" y="358311"/>
            <a:ext cx="6449139" cy="272821"/>
          </a:xfrm>
        </p:spPr>
        <p:txBody>
          <a:bodyPr>
            <a:normAutofit/>
          </a:bodyPr>
          <a:lstStyle/>
          <a:p>
            <a:r>
              <a:rPr lang="fr-FR" dirty="0"/>
              <a:t>Prise en main des outils</a:t>
            </a:r>
          </a:p>
        </p:txBody>
      </p:sp>
    </p:spTree>
    <p:extLst>
      <p:ext uri="{BB962C8B-B14F-4D97-AF65-F5344CB8AC3E}">
        <p14:creationId xmlns:p14="http://schemas.microsoft.com/office/powerpoint/2010/main" val="54022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/>
              <a:t>Prise en main des outils : définition du gant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Etape 2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50" y="1354150"/>
            <a:ext cx="8466925" cy="295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37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>
          <a:xfrm>
            <a:off x="317421" y="358311"/>
            <a:ext cx="3841885" cy="272821"/>
          </a:xfrm>
        </p:spPr>
        <p:txBody>
          <a:bodyPr>
            <a:noAutofit/>
          </a:bodyPr>
          <a:lstStyle/>
          <a:p>
            <a:r>
              <a:rPr lang="fr-FR" sz="1300" dirty="0"/>
              <a:t>Prise en main des outils : redéfinition du gant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Etape 2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9A89A4B-B32A-4CF4-9F9E-3C7C9780E8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912" b="4725"/>
          <a:stretch/>
        </p:blipFill>
        <p:spPr>
          <a:xfrm>
            <a:off x="0" y="1311847"/>
            <a:ext cx="9063080" cy="296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672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1" y="358311"/>
            <a:ext cx="6449139" cy="272821"/>
          </a:xfrm>
        </p:spPr>
        <p:txBody>
          <a:bodyPr>
            <a:normAutofit/>
          </a:bodyPr>
          <a:lstStyle/>
          <a:p>
            <a:r>
              <a:rPr lang="fr-FR" dirty="0"/>
              <a:t>Prise en main des outils : algorithme Tensorflow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3A0A830-3511-4AF0-845D-7A69E19C3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68" y="885693"/>
            <a:ext cx="7250464" cy="187772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0EE6A4A-3E8A-484D-B5F2-22A182507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768" y="2816851"/>
            <a:ext cx="7250464" cy="200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890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USINESS_PC.potx" id="{BAFF1E8F-C020-4019-A3CB-49C21C7085B6}" vid="{52D4BC55-2C62-42F5-8F27-D3E87096B177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9C92F6-C5F8-482F-AC56-6D57797396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business - Thème Abstrait</Template>
  <TotalTime>0</TotalTime>
  <Words>351</Words>
  <Application>Microsoft Office PowerPoint</Application>
  <PresentationFormat>Affichage à l'écran (16:9)</PresentationFormat>
  <Paragraphs>69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Calibri</vt:lpstr>
      <vt:lpstr>Segoe UI Black</vt:lpstr>
      <vt:lpstr>Segoe UI Semilight</vt:lpstr>
      <vt:lpstr>SegoeBook</vt:lpstr>
      <vt:lpstr>Thème Office</vt:lpstr>
      <vt:lpstr>Projet SE3A</vt:lpstr>
      <vt:lpstr>Prise en main du sujet et définition des objectifs</vt:lpstr>
      <vt:lpstr>Etape 1</vt:lpstr>
      <vt:lpstr>Etape 1</vt:lpstr>
      <vt:lpstr>Prise en main des outils</vt:lpstr>
      <vt:lpstr>Etape 2</vt:lpstr>
      <vt:lpstr>Présentation PowerPoint</vt:lpstr>
      <vt:lpstr>Présentation PowerPoint</vt:lpstr>
      <vt:lpstr>Etape 2</vt:lpstr>
      <vt:lpstr>Etape 2</vt:lpstr>
      <vt:lpstr>Etape 2</vt:lpstr>
      <vt:lpstr>Etape 2</vt:lpstr>
      <vt:lpstr>Etape 2</vt:lpstr>
      <vt:lpstr>Problèmes rencontrés</vt:lpstr>
      <vt:lpstr>Présentation PowerPoint</vt:lpstr>
      <vt:lpstr>Présentation PowerPoint</vt:lpstr>
      <vt:lpstr>Reste à faire</vt:lpstr>
      <vt:lpstr>Etape 2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2019-05-13T08:40:24Z</dcterms:created>
  <dcterms:modified xsi:type="dcterms:W3CDTF">2019-05-14T11:20:32Z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TC043347429991</vt:lpwstr>
  </property>
</Properties>
</file>