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20"/>
  </p:handoutMasterIdLst>
  <p:sldIdLst>
    <p:sldId id="256" r:id="rId3"/>
    <p:sldId id="258" r:id="rId4"/>
    <p:sldId id="267" r:id="rId5"/>
    <p:sldId id="257" r:id="rId6"/>
    <p:sldId id="269" r:id="rId7"/>
    <p:sldId id="268" r:id="rId8"/>
    <p:sldId id="263" r:id="rId9"/>
    <p:sldId id="271" r:id="rId10"/>
    <p:sldId id="272" r:id="rId11"/>
    <p:sldId id="262" r:id="rId12"/>
    <p:sldId id="275" r:id="rId13"/>
    <p:sldId id="274" r:id="rId14"/>
    <p:sldId id="276" r:id="rId15"/>
    <p:sldId id="259" r:id="rId16"/>
    <p:sldId id="264" r:id="rId17"/>
    <p:sldId id="265" r:id="rId18"/>
    <p:sldId id="266" r:id="rId19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426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SE3A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Amélioration du Robot 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2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889332" y="1088514"/>
            <a:ext cx="3813123" cy="479822"/>
          </a:xfrm>
        </p:spPr>
        <p:txBody>
          <a:bodyPr/>
          <a:lstStyle/>
          <a:p>
            <a:r>
              <a:rPr lang="fr-FR" dirty="0" smtClean="0"/>
              <a:t>« mettre un screen de la communication UART console »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Prise en main des outils : communication UART </a:t>
            </a:r>
            <a:r>
              <a:rPr lang="fr-FR" dirty="0" err="1" smtClean="0"/>
              <a:t>Rasp-Rasp</a:t>
            </a:r>
            <a:endParaRPr lang="fr-FR" dirty="0"/>
          </a:p>
        </p:txBody>
      </p:sp>
      <p:pic>
        <p:nvPicPr>
          <p:cNvPr id="11" name="Espace réservé du contenu 4"/>
          <p:cNvPicPr>
            <a:picLocks noGrp="1" noChangeAspect="1"/>
          </p:cNvPicPr>
          <p:nvPr>
            <p:ph type="chart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1" y="1631157"/>
            <a:ext cx="4207270" cy="2637761"/>
          </a:xfrm>
        </p:spPr>
      </p:pic>
      <p:pic>
        <p:nvPicPr>
          <p:cNvPr id="7170" name="Picture 2" descr="Scrollbar for scrolling through the Gantt Timelin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30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2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889332" y="1088513"/>
            <a:ext cx="3813123" cy="1982753"/>
          </a:xfrm>
        </p:spPr>
        <p:txBody>
          <a:bodyPr/>
          <a:lstStyle/>
          <a:p>
            <a:r>
              <a:rPr lang="fr-FR" dirty="0" smtClean="0"/>
              <a:t>« mettre un screen de la communication UART console </a:t>
            </a:r>
            <a:r>
              <a:rPr lang="fr-FR" dirty="0" err="1" smtClean="0"/>
              <a:t>rasp</a:t>
            </a:r>
            <a:r>
              <a:rPr lang="fr-FR" dirty="0" smtClean="0"/>
              <a:t>-PIC »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Prise en main des outils : communication UART </a:t>
            </a:r>
            <a:r>
              <a:rPr lang="fr-FR" dirty="0" err="1" smtClean="0"/>
              <a:t>Rasp</a:t>
            </a:r>
            <a:r>
              <a:rPr lang="fr-FR" dirty="0" smtClean="0"/>
              <a:t>-PIC</a:t>
            </a:r>
            <a:endParaRPr lang="fr-FR" dirty="0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107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2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Prise en main des outils : Flux vidéo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 Mettre une vidéo d’un chronomètre montrant l’accélération de la camera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1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2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Prise en main des outils : Contrôle 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 Mettre une vidéo d’un chronomètre montrant l’accélération de la camera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09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0753" y="1488323"/>
            <a:ext cx="4420926" cy="2343781"/>
          </a:xfrm>
        </p:spPr>
        <p:txBody>
          <a:bodyPr>
            <a:normAutofit/>
          </a:bodyPr>
          <a:lstStyle/>
          <a:p>
            <a:r>
              <a:rPr lang="fr-FR" dirty="0" smtClean="0"/>
              <a:t>Prise en main du sujet et définition des objectifs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Etape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Evaluation des fonctions déjà implémentées dans le robot</a:t>
            </a:r>
          </a:p>
          <a:p>
            <a:r>
              <a:rPr lang="fr-FR" dirty="0" smtClean="0"/>
              <a:t>Evaluation des fonctions à implémenter au cours du projet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Prise en main du sujet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8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reconnaissance d’image </a:t>
            </a:r>
          </a:p>
          <a:p>
            <a:r>
              <a:rPr lang="fr-FR" dirty="0" smtClean="0"/>
              <a:t>Liaison de la reconnaissance d’image </a:t>
            </a:r>
            <a:r>
              <a:rPr lang="fr-FR" dirty="0"/>
              <a:t>et l’évaluation des distances </a:t>
            </a:r>
            <a:r>
              <a:rPr lang="fr-FR" dirty="0" smtClean="0"/>
              <a:t>avec le contrôle moteur</a:t>
            </a:r>
          </a:p>
          <a:p>
            <a:r>
              <a:rPr lang="fr-FR" dirty="0" smtClean="0"/>
              <a:t>Algorithme de contrôle des bras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Prise en main du sujet : fonctions à implémenter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Prise en main des outils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Etape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55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rogramme de contrôle moteur</a:t>
            </a:r>
          </a:p>
          <a:p>
            <a:r>
              <a:rPr lang="fr-FR" dirty="0" smtClean="0"/>
              <a:t>Algorithme de reconnaissance d’image : Tensorflow</a:t>
            </a:r>
          </a:p>
          <a:p>
            <a:r>
              <a:rPr lang="fr-FR" dirty="0" smtClean="0"/>
              <a:t>Communication UART entre raspberry Pi et microcontrôleur PIC</a:t>
            </a:r>
          </a:p>
          <a:p>
            <a:r>
              <a:rPr lang="fr-FR" dirty="0" smtClean="0"/>
              <a:t>Récupération du flux vidéo de la camera sur la raspberry Pi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Prise en main des outils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Prise en main des outils : définition du gant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Etape 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0" y="1354150"/>
            <a:ext cx="8466925" cy="29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Prise en main des outils : algorithme Tensorflow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4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Prise en main du système (navigation, fonctionnement…)</a:t>
            </a:r>
          </a:p>
          <a:p>
            <a:r>
              <a:rPr lang="fr-FR" dirty="0" smtClean="0"/>
              <a:t>Mise à jour</a:t>
            </a:r>
          </a:p>
          <a:p>
            <a:r>
              <a:rPr lang="fr-FR" dirty="0" smtClean="0"/>
              <a:t>Installations des divers logiciels et librairies nécessaire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Prise en main des outils : Raspberry 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28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215</Words>
  <Application>Microsoft Office PowerPoint</Application>
  <PresentationFormat>Affichage à l'écran (16:9)</PresentationFormat>
  <Paragraphs>43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Segoe UI Black</vt:lpstr>
      <vt:lpstr>Segoe UI Semilight</vt:lpstr>
      <vt:lpstr>SegoeBook</vt:lpstr>
      <vt:lpstr>Thème Office</vt:lpstr>
      <vt:lpstr>Projet SE3A</vt:lpstr>
      <vt:lpstr>Prise en main du sujet et définition des objectifs</vt:lpstr>
      <vt:lpstr>Etape 1</vt:lpstr>
      <vt:lpstr>Etape 1</vt:lpstr>
      <vt:lpstr>Prise en main des outils</vt:lpstr>
      <vt:lpstr>Etape 2</vt:lpstr>
      <vt:lpstr>Présentation PowerPoint</vt:lpstr>
      <vt:lpstr>Etape 2</vt:lpstr>
      <vt:lpstr>Etape 2</vt:lpstr>
      <vt:lpstr>Etape 2</vt:lpstr>
      <vt:lpstr>Etape 2</vt:lpstr>
      <vt:lpstr>Etape 2</vt:lpstr>
      <vt:lpstr>Etape 2</vt:lpstr>
      <vt:lpstr>Etape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2019-05-13T08:40:24Z</dcterms:created>
  <dcterms:modified xsi:type="dcterms:W3CDTF">2019-05-13T11:41:37Z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