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0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1" r:id="rId10"/>
    <p:sldId id="272" r:id="rId11"/>
    <p:sldId id="262" r:id="rId12"/>
    <p:sldId id="275" r:id="rId13"/>
    <p:sldId id="274" r:id="rId14"/>
    <p:sldId id="276" r:id="rId15"/>
    <p:sldId id="259" r:id="rId16"/>
    <p:sldId id="264" r:id="rId17"/>
    <p:sldId id="265" r:id="rId18"/>
    <p:sldId id="266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5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r>
              <a:rPr lang="fr-FR" dirty="0"/>
              <a:t>« mettre un screen de la communication UART console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631157"/>
            <a:ext cx="4207270" cy="2637761"/>
          </a:xfrm>
        </p:spPr>
      </p:pic>
      <p:pic>
        <p:nvPicPr>
          <p:cNvPr id="7170" name="Picture 2" descr="Scrollbar for scrolling through the Gantt Timel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3"/>
            <a:ext cx="3813123" cy="1982753"/>
          </a:xfrm>
        </p:spPr>
        <p:txBody>
          <a:bodyPr/>
          <a:lstStyle/>
          <a:p>
            <a:r>
              <a:rPr lang="fr-FR" dirty="0"/>
              <a:t>« mettre un screen de la communication UART console </a:t>
            </a:r>
            <a:r>
              <a:rPr lang="fr-FR" dirty="0" err="1"/>
              <a:t>rasp</a:t>
            </a:r>
            <a:r>
              <a:rPr lang="fr-FR" dirty="0"/>
              <a:t>-PIC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</a:t>
            </a:r>
            <a:r>
              <a:rPr lang="fr-FR" dirty="0"/>
              <a:t>-PIC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07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Contrôle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286098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8" y="2816851"/>
            <a:ext cx="7250464" cy="20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215</Words>
  <Application>Microsoft Office PowerPoint</Application>
  <PresentationFormat>Affichage à l'écran (16:9)</PresentationFormat>
  <Paragraphs>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Etape 2</vt:lpstr>
      <vt:lpstr>Etape 2</vt:lpstr>
      <vt:lpstr>Etape 2</vt:lpstr>
      <vt:lpstr>Etape 2</vt:lpstr>
      <vt:lpstr>Etape 2</vt:lpstr>
      <vt:lpstr>Etape 2</vt:lpstr>
      <vt:lpstr>Etape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2019-05-13T11:54:19Z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