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23"/>
  </p:handoutMasterIdLst>
  <p:sldIdLst>
    <p:sldId id="256" r:id="rId3"/>
    <p:sldId id="258" r:id="rId4"/>
    <p:sldId id="267" r:id="rId5"/>
    <p:sldId id="257" r:id="rId6"/>
    <p:sldId id="269" r:id="rId7"/>
    <p:sldId id="268" r:id="rId8"/>
    <p:sldId id="263" r:id="rId9"/>
    <p:sldId id="278" r:id="rId10"/>
    <p:sldId id="271" r:id="rId11"/>
    <p:sldId id="272" r:id="rId12"/>
    <p:sldId id="262" r:id="rId13"/>
    <p:sldId id="279" r:id="rId14"/>
    <p:sldId id="274" r:id="rId15"/>
    <p:sldId id="276" r:id="rId16"/>
    <p:sldId id="280" r:id="rId17"/>
    <p:sldId id="283" r:id="rId18"/>
    <p:sldId id="284" r:id="rId19"/>
    <p:sldId id="282" r:id="rId20"/>
    <p:sldId id="281" r:id="rId21"/>
    <p:sldId id="259" r:id="rId22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2828D7-C03A-4302-8E4C-1CE0A25480E6}" v="14" dt="2019-05-13T19:43:02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60" y="12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13/05/2019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SE3A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Amélioration du Robot MT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Prise en main du système (navigation, fonctionnement…)</a:t>
            </a:r>
          </a:p>
          <a:p>
            <a:r>
              <a:rPr lang="fr-FR" dirty="0"/>
              <a:t>Mise à jour</a:t>
            </a:r>
          </a:p>
          <a:p>
            <a:r>
              <a:rPr lang="fr-FR" dirty="0"/>
              <a:t>Installations des divers logiciels et librairies nécessaire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Raspberry Pi</a:t>
            </a:r>
          </a:p>
        </p:txBody>
      </p:sp>
    </p:spTree>
    <p:extLst>
      <p:ext uri="{BB962C8B-B14F-4D97-AF65-F5344CB8AC3E}">
        <p14:creationId xmlns:p14="http://schemas.microsoft.com/office/powerpoint/2010/main" val="366286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>
          <a:xfrm>
            <a:off x="4889332" y="1088514"/>
            <a:ext cx="3813123" cy="479822"/>
          </a:xfrm>
        </p:spPr>
        <p:txBody>
          <a:bodyPr/>
          <a:lstStyle/>
          <a:p>
            <a:r>
              <a:rPr lang="fr-FR" dirty="0"/>
              <a:t>« mettre un screen de la communication UART console »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317421" y="358311"/>
            <a:ext cx="4966555" cy="272821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Prise en main des outils : communication UART </a:t>
            </a:r>
            <a:r>
              <a:rPr lang="fr-FR" dirty="0" err="1"/>
              <a:t>Rasp-Rasp</a:t>
            </a:r>
            <a:endParaRPr lang="fr-FR" dirty="0"/>
          </a:p>
        </p:txBody>
      </p:sp>
      <p:pic>
        <p:nvPicPr>
          <p:cNvPr id="11" name="Espace réservé du contenu 4"/>
          <p:cNvPicPr>
            <a:picLocks noGrp="1" noChangeAspect="1"/>
          </p:cNvPicPr>
          <p:nvPr>
            <p:ph type="chart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1" y="1631157"/>
            <a:ext cx="4207270" cy="2637761"/>
          </a:xfrm>
        </p:spPr>
      </p:pic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>
          <a:xfrm>
            <a:off x="4346598" y="1478691"/>
            <a:ext cx="4254668" cy="2820340"/>
          </a:xfrm>
        </p:spPr>
        <p:txBody>
          <a:bodyPr/>
          <a:lstStyle/>
          <a:p>
            <a:r>
              <a:rPr lang="fr-FR" dirty="0"/>
              <a:t>Envoie de commande depuis le PC</a:t>
            </a:r>
          </a:p>
          <a:p>
            <a:r>
              <a:rPr lang="fr-FR" dirty="0"/>
              <a:t>Réception des commandes sur le PIC</a:t>
            </a:r>
          </a:p>
          <a:p>
            <a:r>
              <a:rPr lang="fr-FR" dirty="0"/>
              <a:t>Réponse du PIC vers le PC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317421" y="358311"/>
            <a:ext cx="4966555" cy="272821"/>
          </a:xfrm>
        </p:spPr>
        <p:txBody>
          <a:bodyPr>
            <a:normAutofit fontScale="92500"/>
          </a:bodyPr>
          <a:lstStyle/>
          <a:p>
            <a:r>
              <a:rPr lang="fr-FR" dirty="0"/>
              <a:t>Prise en main des outils : communication UART PC-PIC</a:t>
            </a:r>
          </a:p>
        </p:txBody>
      </p:sp>
      <p:pic>
        <p:nvPicPr>
          <p:cNvPr id="17" name="Image 1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C69F3F3-CDB0-4BD8-BE00-78FD8A58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34" y="1478691"/>
            <a:ext cx="3634056" cy="2689655"/>
          </a:xfrm>
          <a:prstGeom prst="rect">
            <a:avLst/>
          </a:prstGeom>
          <a:ln w="57150">
            <a:solidFill>
              <a:srgbClr val="3198E5"/>
            </a:solidFill>
          </a:ln>
        </p:spPr>
      </p:pic>
    </p:spTree>
    <p:extLst>
      <p:ext uri="{BB962C8B-B14F-4D97-AF65-F5344CB8AC3E}">
        <p14:creationId xmlns:p14="http://schemas.microsoft.com/office/powerpoint/2010/main" val="243674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Flux vidéo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 Mettre une vidéo d’un chronomètre montrant l’accélération de la camera »</a:t>
            </a:r>
          </a:p>
        </p:txBody>
      </p:sp>
    </p:spTree>
    <p:extLst>
      <p:ext uri="{BB962C8B-B14F-4D97-AF65-F5344CB8AC3E}">
        <p14:creationId xmlns:p14="http://schemas.microsoft.com/office/powerpoint/2010/main" val="423110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Contrôle moteur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098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0753" y="1488323"/>
            <a:ext cx="4280049" cy="1291587"/>
          </a:xfrm>
        </p:spPr>
        <p:txBody>
          <a:bodyPr>
            <a:normAutofit/>
          </a:bodyPr>
          <a:lstStyle/>
          <a:p>
            <a:r>
              <a:rPr lang="fr-FR" dirty="0"/>
              <a:t>Problèmes rencontrés</a:t>
            </a:r>
          </a:p>
        </p:txBody>
      </p:sp>
    </p:spTree>
    <p:extLst>
      <p:ext uri="{BB962C8B-B14F-4D97-AF65-F5344CB8AC3E}">
        <p14:creationId xmlns:p14="http://schemas.microsoft.com/office/powerpoint/2010/main" val="1436300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Compréhension du firmware</a:t>
            </a:r>
          </a:p>
          <a:p>
            <a:r>
              <a:rPr lang="fr-FR" dirty="0"/>
              <a:t>Communication UART PC-PIC</a:t>
            </a:r>
          </a:p>
          <a:p>
            <a:r>
              <a:rPr lang="fr-FR" dirty="0"/>
              <a:t>Communication UART </a:t>
            </a:r>
            <a:r>
              <a:rPr lang="fr-FR" dirty="0" err="1"/>
              <a:t>Rasp-Rasp</a:t>
            </a:r>
            <a:endParaRPr lang="fr-FR" dirty="0"/>
          </a:p>
          <a:p>
            <a:r>
              <a:rPr lang="fr-FR" dirty="0"/>
              <a:t>Compatibilité de version entre différents logiciels sur la Raspberry</a:t>
            </a:r>
          </a:p>
          <a:p>
            <a:r>
              <a:rPr lang="fr-FR" dirty="0"/>
              <a:t>Problème de boot Raspberry</a:t>
            </a:r>
          </a:p>
          <a:p>
            <a:r>
              <a:rPr lang="fr-FR" dirty="0"/>
              <a:t>Problème de mémoire SD Raspberry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PROBLEMES RENCONTRES</a:t>
            </a:r>
          </a:p>
        </p:txBody>
      </p:sp>
    </p:spTree>
    <p:extLst>
      <p:ext uri="{BB962C8B-B14F-4D97-AF65-F5344CB8AC3E}">
        <p14:creationId xmlns:p14="http://schemas.microsoft.com/office/powerpoint/2010/main" val="1085629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du temps</a:t>
            </a:r>
          </a:p>
          <a:p>
            <a:r>
              <a:rPr lang="fr-FR" dirty="0"/>
              <a:t>Gestion des objectifs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PROBLEMES RENCONTRES</a:t>
            </a:r>
          </a:p>
        </p:txBody>
      </p:sp>
    </p:spTree>
    <p:extLst>
      <p:ext uri="{BB962C8B-B14F-4D97-AF65-F5344CB8AC3E}">
        <p14:creationId xmlns:p14="http://schemas.microsoft.com/office/powerpoint/2010/main" val="61624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Reste à faire</a:t>
            </a:r>
          </a:p>
        </p:txBody>
      </p:sp>
    </p:spTree>
    <p:extLst>
      <p:ext uri="{BB962C8B-B14F-4D97-AF65-F5344CB8AC3E}">
        <p14:creationId xmlns:p14="http://schemas.microsoft.com/office/powerpoint/2010/main" val="3415609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Prise en main du système (navigation, fonctionnement…)</a:t>
            </a:r>
          </a:p>
          <a:p>
            <a:r>
              <a:rPr lang="fr-FR" dirty="0"/>
              <a:t>Mise à jour</a:t>
            </a:r>
          </a:p>
          <a:p>
            <a:r>
              <a:rPr lang="fr-FR" dirty="0"/>
              <a:t>Installations des divers logiciels et librairies nécessaire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Raspberry Pi</a:t>
            </a:r>
          </a:p>
        </p:txBody>
      </p:sp>
    </p:spTree>
    <p:extLst>
      <p:ext uri="{BB962C8B-B14F-4D97-AF65-F5344CB8AC3E}">
        <p14:creationId xmlns:p14="http://schemas.microsoft.com/office/powerpoint/2010/main" val="321764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0753" y="1488323"/>
            <a:ext cx="4420926" cy="2343781"/>
          </a:xfrm>
        </p:spPr>
        <p:txBody>
          <a:bodyPr>
            <a:normAutofit/>
          </a:bodyPr>
          <a:lstStyle/>
          <a:p>
            <a:r>
              <a:rPr lang="fr-FR" dirty="0"/>
              <a:t>Prise en main du sujet et définition des objectifs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/>
              <a:t>Etape 1</a:t>
            </a:r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RESTE A FAIRE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611559" y="1105372"/>
            <a:ext cx="7980505" cy="3614909"/>
          </a:xfrm>
        </p:spPr>
        <p:txBody>
          <a:bodyPr/>
          <a:lstStyle/>
          <a:p>
            <a:r>
              <a:rPr lang="fr-FR" dirty="0"/>
              <a:t>Maitriser la communication UART PIC-PC</a:t>
            </a:r>
          </a:p>
          <a:p>
            <a:r>
              <a:rPr lang="fr-FR" dirty="0"/>
              <a:t>Maitriser la communication UART Raspberry-PIC</a:t>
            </a:r>
          </a:p>
          <a:p>
            <a:r>
              <a:rPr lang="fr-FR" dirty="0"/>
              <a:t>Maitriser l’actionnement des roues</a:t>
            </a:r>
          </a:p>
          <a:p>
            <a:r>
              <a:rPr lang="fr-FR" dirty="0"/>
              <a:t>Implémenter l’algorithme de reconnaissance d’image dans la Raspberry</a:t>
            </a:r>
          </a:p>
          <a:p>
            <a:r>
              <a:rPr lang="fr-FR" dirty="0"/>
              <a:t>Comprendre comment fonctionne l’évaluation des distances et l’implémenter </a:t>
            </a:r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Evaluation des fonctions déjà implémentées dans le robot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Evaluation des fonctions à implémenter au cours du projet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Prise en main du sujet</a:t>
            </a:r>
          </a:p>
        </p:txBody>
      </p:sp>
    </p:spTree>
    <p:extLst>
      <p:ext uri="{BB962C8B-B14F-4D97-AF65-F5344CB8AC3E}">
        <p14:creationId xmlns:p14="http://schemas.microsoft.com/office/powerpoint/2010/main" val="188184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reconnaissance d’image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Liaison de la reconnaissance d’image et l’évaluation des distances avec le contrôle moteur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Algorithme de contrôle des bras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du sujet : fonctions à implémenter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Prise en main des outils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</p:spTree>
    <p:extLst>
      <p:ext uri="{BB962C8B-B14F-4D97-AF65-F5344CB8AC3E}">
        <p14:creationId xmlns:p14="http://schemas.microsoft.com/office/powerpoint/2010/main" val="58554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Programme de contrôle moteur</a:t>
            </a:r>
          </a:p>
          <a:p>
            <a:r>
              <a:rPr lang="fr-FR" dirty="0"/>
              <a:t>Algorithme de reconnaissance d’image : Tensorflow</a:t>
            </a:r>
          </a:p>
          <a:p>
            <a:r>
              <a:rPr lang="fr-FR" dirty="0"/>
              <a:t>Communication UART entre raspberry Pi et microcontrôleur PIC</a:t>
            </a:r>
          </a:p>
          <a:p>
            <a:r>
              <a:rPr lang="fr-FR" dirty="0"/>
              <a:t>Récupération du flux vidéo de la camera sur la raspberry Pi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</a:t>
            </a:r>
          </a:p>
        </p:txBody>
      </p:sp>
    </p:spTree>
    <p:extLst>
      <p:ext uri="{BB962C8B-B14F-4D97-AF65-F5344CB8AC3E}">
        <p14:creationId xmlns:p14="http://schemas.microsoft.com/office/powerpoint/2010/main" val="5402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Prise en main des outils : définition du gant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0" y="1354150"/>
            <a:ext cx="8466925" cy="295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3841885" cy="272821"/>
          </a:xfrm>
        </p:spPr>
        <p:txBody>
          <a:bodyPr>
            <a:noAutofit/>
          </a:bodyPr>
          <a:lstStyle/>
          <a:p>
            <a:r>
              <a:rPr lang="fr-FR" sz="1300" dirty="0"/>
              <a:t>Prise en main des outils : redéfinition du gant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A89A4B-B32A-4CF4-9F9E-3C7C9780E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2" b="4725"/>
          <a:stretch/>
        </p:blipFill>
        <p:spPr>
          <a:xfrm>
            <a:off x="0" y="1311847"/>
            <a:ext cx="9063080" cy="29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7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algorithme Tensorflow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3A0A830-3511-4AF0-845D-7A69E19C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68" y="885693"/>
            <a:ext cx="7250464" cy="18777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0EE6A4A-3E8A-484D-B5F2-22A18250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68" y="2816851"/>
            <a:ext cx="7250464" cy="200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890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346</Words>
  <Application>Microsoft Office PowerPoint</Application>
  <PresentationFormat>Affichage à l'écran (16:9)</PresentationFormat>
  <Paragraphs>71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Segoe UI Black</vt:lpstr>
      <vt:lpstr>Segoe UI Semilight</vt:lpstr>
      <vt:lpstr>SegoeBook</vt:lpstr>
      <vt:lpstr>Thème Office</vt:lpstr>
      <vt:lpstr>Projet SE3A</vt:lpstr>
      <vt:lpstr>Prise en main du sujet et définition des objectifs</vt:lpstr>
      <vt:lpstr>Etape 1</vt:lpstr>
      <vt:lpstr>Etape 1</vt:lpstr>
      <vt:lpstr>Prise en main des outils</vt:lpstr>
      <vt:lpstr>Etape 2</vt:lpstr>
      <vt:lpstr>Présentation PowerPoint</vt:lpstr>
      <vt:lpstr>Présentation PowerPoint</vt:lpstr>
      <vt:lpstr>Etape 2</vt:lpstr>
      <vt:lpstr>Etape 2</vt:lpstr>
      <vt:lpstr>Etape 2</vt:lpstr>
      <vt:lpstr>Etape 2</vt:lpstr>
      <vt:lpstr>Etape 2</vt:lpstr>
      <vt:lpstr>Etape 2</vt:lpstr>
      <vt:lpstr>Problèmes rencontrés</vt:lpstr>
      <vt:lpstr>Présentation PowerPoint</vt:lpstr>
      <vt:lpstr>Présentation PowerPoint</vt:lpstr>
      <vt:lpstr>Reste à faire</vt:lpstr>
      <vt:lpstr>Etape 2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2019-05-13T08:40:24Z</dcterms:created>
  <dcterms:modified xsi:type="dcterms:W3CDTF">2019-05-13T19:45:04Z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