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2"/>
  </p:handoutMasterIdLst>
  <p:sldIdLst>
    <p:sldId id="256" r:id="rId3"/>
    <p:sldId id="258" r:id="rId4"/>
    <p:sldId id="267" r:id="rId5"/>
    <p:sldId id="257" r:id="rId6"/>
    <p:sldId id="269" r:id="rId7"/>
    <p:sldId id="268" r:id="rId8"/>
    <p:sldId id="263" r:id="rId9"/>
    <p:sldId id="278" r:id="rId10"/>
    <p:sldId id="271" r:id="rId11"/>
    <p:sldId id="272" r:id="rId12"/>
    <p:sldId id="262" r:id="rId13"/>
    <p:sldId id="279" r:id="rId14"/>
    <p:sldId id="275" r:id="rId15"/>
    <p:sldId id="274" r:id="rId16"/>
    <p:sldId id="276" r:id="rId17"/>
    <p:sldId id="259" r:id="rId18"/>
    <p:sldId id="264" r:id="rId19"/>
    <p:sldId id="265" r:id="rId20"/>
    <p:sldId id="266" r:id="rId2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SE3A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Amélioration du Robot MT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66286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4"/>
            <a:ext cx="3813123" cy="479822"/>
          </a:xfrm>
        </p:spPr>
        <p:txBody>
          <a:bodyPr/>
          <a:lstStyle/>
          <a:p>
            <a:r>
              <a:rPr lang="fr-FR" dirty="0"/>
              <a:t>« mettre un screen de la communication UART console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Rasp-Rasp</a:t>
            </a:r>
            <a:endParaRPr lang="fr-FR" dirty="0"/>
          </a:p>
        </p:txBody>
      </p:sp>
      <p:pic>
        <p:nvPicPr>
          <p:cNvPr id="11" name="Espace réservé du contenu 4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1" y="1631157"/>
            <a:ext cx="4207270" cy="2637761"/>
          </a:xfrm>
        </p:spPr>
      </p:pic>
      <p:pic>
        <p:nvPicPr>
          <p:cNvPr id="7170" name="Picture 2" descr="Scrollbar for scrolling through the Gantt Timeli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3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4"/>
            <a:ext cx="3813123" cy="47982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smtClean="0"/>
              <a:t>PC-PIC</a:t>
            </a:r>
            <a:endParaRPr lang="fr-FR" dirty="0"/>
          </a:p>
        </p:txBody>
      </p:sp>
      <p:pic>
        <p:nvPicPr>
          <p:cNvPr id="7170" name="Picture 2" descr="Scrollbar for scrolling through the Gantt Timelin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3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graphique 2"/>
          <p:cNvSpPr>
            <a:spLocks noGrp="1"/>
          </p:cNvSpPr>
          <p:nvPr>
            <p:ph type="chart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367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3"/>
            <a:ext cx="3813123" cy="1982753"/>
          </a:xfrm>
        </p:spPr>
        <p:txBody>
          <a:bodyPr/>
          <a:lstStyle/>
          <a:p>
            <a:r>
              <a:rPr lang="fr-FR" dirty="0"/>
              <a:t>« mettre un screen de la communication UART console </a:t>
            </a:r>
            <a:r>
              <a:rPr lang="fr-FR" dirty="0" err="1"/>
              <a:t>rasp</a:t>
            </a:r>
            <a:r>
              <a:rPr lang="fr-FR" dirty="0"/>
              <a:t>-PIC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</a:t>
            </a:r>
            <a:r>
              <a:rPr lang="fr-FR" dirty="0"/>
              <a:t>-PIC</a:t>
            </a:r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076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Flux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Mettre une vidéo d’un chronomètre montrant l’accélération de la camera »</a:t>
            </a:r>
          </a:p>
        </p:txBody>
      </p:sp>
    </p:spTree>
    <p:extLst>
      <p:ext uri="{BB962C8B-B14F-4D97-AF65-F5344CB8AC3E}">
        <p14:creationId xmlns:p14="http://schemas.microsoft.com/office/powerpoint/2010/main" val="423110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Contrôle moteur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Mettre une vidéo d’un chronomètre montrant l’accélération de la camera »</a:t>
            </a:r>
          </a:p>
        </p:txBody>
      </p:sp>
    </p:spTree>
    <p:extLst>
      <p:ext uri="{BB962C8B-B14F-4D97-AF65-F5344CB8AC3E}">
        <p14:creationId xmlns:p14="http://schemas.microsoft.com/office/powerpoint/2010/main" val="286098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420926" cy="234378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et définition des objectifs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des fonctions déjà implémentées dans le robot</a:t>
            </a:r>
          </a:p>
          <a:p>
            <a:r>
              <a:rPr lang="fr-FR" dirty="0"/>
              <a:t>Evaluation des fonctions à implémenter au cours du projet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Prise en main du sujet</a:t>
            </a:r>
          </a:p>
        </p:txBody>
      </p:sp>
    </p:spTree>
    <p:extLst>
      <p:ext uri="{BB962C8B-B14F-4D97-AF65-F5344CB8AC3E}">
        <p14:creationId xmlns:p14="http://schemas.microsoft.com/office/powerpoint/2010/main" val="1881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reconnaissance d’image </a:t>
            </a:r>
          </a:p>
          <a:p>
            <a:r>
              <a:rPr lang="fr-FR" dirty="0"/>
              <a:t>Liaison de la reconnaissance d’image et l’évaluation des distances avec le contrôle moteur</a:t>
            </a:r>
          </a:p>
          <a:p>
            <a:r>
              <a:rPr lang="fr-FR" dirty="0"/>
              <a:t>Algorithme de contrôle des bras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: fonctions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5855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 de contrôle moteur</a:t>
            </a:r>
          </a:p>
          <a:p>
            <a:r>
              <a:rPr lang="fr-FR" dirty="0"/>
              <a:t>Algorithme de reconnaissance d’image : Tensorflow</a:t>
            </a:r>
          </a:p>
          <a:p>
            <a:r>
              <a:rPr lang="fr-FR" dirty="0"/>
              <a:t>Communication UART entre raspberry Pi et microcontrôleur PIC</a:t>
            </a:r>
          </a:p>
          <a:p>
            <a:r>
              <a:rPr lang="fr-FR" dirty="0"/>
              <a:t>Récupération du flux vidéo de la camera sur la raspberry Pi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</p:spTree>
    <p:extLst>
      <p:ext uri="{BB962C8B-B14F-4D97-AF65-F5344CB8AC3E}">
        <p14:creationId xmlns:p14="http://schemas.microsoft.com/office/powerpoint/2010/main" val="540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1354150"/>
            <a:ext cx="8466925" cy="29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841885" cy="272821"/>
          </a:xfrm>
        </p:spPr>
        <p:txBody>
          <a:bodyPr>
            <a:noAutofit/>
          </a:bodyPr>
          <a:lstStyle/>
          <a:p>
            <a:r>
              <a:rPr lang="fr-FR" sz="1300" dirty="0"/>
              <a:t>Prise en main des outils : redéfinition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A89A4B-B32A-4CF4-9F9E-3C7C9780E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2" b="4725"/>
          <a:stretch/>
        </p:blipFill>
        <p:spPr>
          <a:xfrm>
            <a:off x="0" y="1311847"/>
            <a:ext cx="9063080" cy="2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algorithme Tensorflow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A0A830-3511-4AF0-845D-7A69E19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885693"/>
            <a:ext cx="7250464" cy="18777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EE6A4A-3E8A-484D-B5F2-22A18250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68" y="2816851"/>
            <a:ext cx="7250464" cy="20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9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237</Words>
  <Application>Microsoft Office PowerPoint</Application>
  <PresentationFormat>Affichage à l'écran (16:9)</PresentationFormat>
  <Paragraphs>47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 Black</vt:lpstr>
      <vt:lpstr>Segoe UI Semilight</vt:lpstr>
      <vt:lpstr>SegoeBook</vt:lpstr>
      <vt:lpstr>Thème Office</vt:lpstr>
      <vt:lpstr>Projet SE3A</vt:lpstr>
      <vt:lpstr>Prise en main du sujet et définition des objectifs</vt:lpstr>
      <vt:lpstr>Etape 1</vt:lpstr>
      <vt:lpstr>Etape 1</vt:lpstr>
      <vt:lpstr>Prise en main des outils</vt:lpstr>
      <vt:lpstr>Etape 2</vt:lpstr>
      <vt:lpstr>Présentation PowerPoint</vt:lpstr>
      <vt:lpstr>Présentation PowerPoint</vt:lpstr>
      <vt:lpstr>Etape 2</vt:lpstr>
      <vt:lpstr>Etape 2</vt:lpstr>
      <vt:lpstr>Etape 2</vt:lpstr>
      <vt:lpstr>Etape 2</vt:lpstr>
      <vt:lpstr>Etape 2</vt:lpstr>
      <vt:lpstr>Etape 2</vt:lpstr>
      <vt:lpstr>Etape 2</vt:lpstr>
      <vt:lpstr>Etape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2019-05-13T08:40:24Z</dcterms:created>
  <dcterms:modified xsi:type="dcterms:W3CDTF">2019-05-13T14:09:18Z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