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9BD-F0A5-F24F-B6EC-4B007192F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“It’s Not a Bug, It’s a Feature”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67A8-221F-A842-A6D3-8EED9E8A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Advisor Meeting One</a:t>
            </a:r>
          </a:p>
        </p:txBody>
      </p:sp>
    </p:spTree>
    <p:extLst>
      <p:ext uri="{BB962C8B-B14F-4D97-AF65-F5344CB8AC3E}">
        <p14:creationId xmlns:p14="http://schemas.microsoft.com/office/powerpoint/2010/main" val="358890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89C-7B03-0940-A3D1-79CBECF3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decisions &amp;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48F7-1766-2D49-A275-D09D3CB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Project: Bicycle Hire Planner </a:t>
            </a:r>
          </a:p>
          <a:p>
            <a:r>
              <a:rPr lang="en-US" dirty="0"/>
              <a:t>Technologies: Flutter, Firebase, Android Studio</a:t>
            </a:r>
          </a:p>
          <a:p>
            <a:r>
              <a:rPr lang="en-US" dirty="0"/>
              <a:t>Training: Team all watched Flutter Tutorials</a:t>
            </a:r>
          </a:p>
          <a:p>
            <a:r>
              <a:rPr lang="en-US" dirty="0"/>
              <a:t>Organization: Trello Board (Kanban Board &amp; Epic Planning), Meetings Every Tuesday &amp; Friday</a:t>
            </a:r>
          </a:p>
          <a:p>
            <a:r>
              <a:rPr lang="en-US" dirty="0"/>
              <a:t>Communications: Team Communications held through Slack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Repository with Flutter Project &amp; Firebase Setup</a:t>
            </a:r>
          </a:p>
          <a:p>
            <a:pPr lvl="1"/>
            <a:r>
              <a:rPr lang="en-US" dirty="0"/>
              <a:t>Initial Epic and User Story Planning </a:t>
            </a:r>
          </a:p>
          <a:p>
            <a:pPr lvl="1"/>
            <a:r>
              <a:rPr lang="en-US" dirty="0"/>
              <a:t>UI Prototype Wireframe Design</a:t>
            </a:r>
          </a:p>
          <a:p>
            <a:r>
              <a:rPr lang="en-US" dirty="0"/>
              <a:t>Social: Planning Social Activities for Team Building</a:t>
            </a:r>
          </a:p>
        </p:txBody>
      </p:sp>
    </p:spTree>
    <p:extLst>
      <p:ext uri="{BB962C8B-B14F-4D97-AF65-F5344CB8AC3E}">
        <p14:creationId xmlns:p14="http://schemas.microsoft.com/office/powerpoint/2010/main" val="17623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3810-A640-074B-A6CA-1E24672B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78E5-0A2D-8C4D-91E8-635CAC4A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Having Met Client</a:t>
            </a:r>
          </a:p>
          <a:p>
            <a:pPr lvl="1"/>
            <a:r>
              <a:rPr lang="en-US" dirty="0"/>
              <a:t>Unable to Clarify Requirements</a:t>
            </a:r>
          </a:p>
          <a:p>
            <a:pPr lvl="1"/>
            <a:r>
              <a:rPr lang="en-US" dirty="0"/>
              <a:t>Unable to Solidify Initial User Stories</a:t>
            </a:r>
          </a:p>
          <a:p>
            <a:r>
              <a:rPr lang="en-US"/>
              <a:t>Team Separation </a:t>
            </a:r>
            <a:endParaRPr lang="en-US" dirty="0"/>
          </a:p>
          <a:p>
            <a:r>
              <a:rPr lang="en-US" dirty="0"/>
              <a:t>Map API Selection &amp; Research</a:t>
            </a:r>
          </a:p>
          <a:p>
            <a:r>
              <a:rPr lang="en-US" dirty="0"/>
              <a:t>Team Role Division</a:t>
            </a:r>
          </a:p>
          <a:p>
            <a:pPr lvl="1"/>
            <a:r>
              <a:rPr lang="en-US" dirty="0"/>
              <a:t>Dividing and Assigning Work</a:t>
            </a:r>
          </a:p>
        </p:txBody>
      </p:sp>
    </p:spTree>
    <p:extLst>
      <p:ext uri="{BB962C8B-B14F-4D97-AF65-F5344CB8AC3E}">
        <p14:creationId xmlns:p14="http://schemas.microsoft.com/office/powerpoint/2010/main" val="116812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2AB0-B9A4-324C-B40E-F7AE0E59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weeks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DBA2-E69D-F644-9897-741B029D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Analysis</a:t>
            </a:r>
          </a:p>
          <a:p>
            <a:r>
              <a:rPr lang="en-US" dirty="0"/>
              <a:t>Finish Requirements Elicitation</a:t>
            </a:r>
          </a:p>
          <a:p>
            <a:r>
              <a:rPr lang="en-US" dirty="0"/>
              <a:t>Setup GitHub Workflow </a:t>
            </a:r>
          </a:p>
          <a:p>
            <a:r>
              <a:rPr lang="en-US" dirty="0"/>
              <a:t>Complete Epic One</a:t>
            </a:r>
          </a:p>
          <a:p>
            <a:r>
              <a:rPr lang="en-US" dirty="0"/>
              <a:t>Start Work on Epic Two</a:t>
            </a:r>
          </a:p>
        </p:txBody>
      </p:sp>
    </p:spTree>
    <p:extLst>
      <p:ext uri="{BB962C8B-B14F-4D97-AF65-F5344CB8AC3E}">
        <p14:creationId xmlns:p14="http://schemas.microsoft.com/office/powerpoint/2010/main" val="32274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DB6A-4F04-D247-81DF-25D808CE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 and 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DD2C2-1CE9-F145-A20B-739302FB9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877" y="1735121"/>
            <a:ext cx="8289070" cy="4861148"/>
          </a:xfrm>
        </p:spPr>
      </p:pic>
    </p:spTree>
    <p:extLst>
      <p:ext uri="{BB962C8B-B14F-4D97-AF65-F5344CB8AC3E}">
        <p14:creationId xmlns:p14="http://schemas.microsoft.com/office/powerpoint/2010/main" val="17542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8C3C-37F6-024E-B4D1-2B4A7F8E6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Wireframe Prototypes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D590F-67BE-CA41-BAAF-AB27038B6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1" t="10292" r="64023" b="13376"/>
          <a:stretch/>
        </p:blipFill>
        <p:spPr>
          <a:xfrm>
            <a:off x="1141413" y="2738925"/>
            <a:ext cx="2380555" cy="31740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90E5C-8F8E-C640-96C9-B7F44C19E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" t="9019" r="60175" b="13512"/>
          <a:stretch/>
        </p:blipFill>
        <p:spPr>
          <a:xfrm>
            <a:off x="5080620" y="2751813"/>
            <a:ext cx="2027583" cy="316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CBF48-12C4-9D48-A1DB-B8831E429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3" t="4144" r="61937" b="60180"/>
          <a:stretch/>
        </p:blipFill>
        <p:spPr>
          <a:xfrm>
            <a:off x="8613019" y="2732149"/>
            <a:ext cx="2380554" cy="3187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6FFF2-D7B4-1445-9397-2692120A2AC0}"/>
              </a:ext>
            </a:extLst>
          </p:cNvPr>
          <p:cNvSpPr txBox="1"/>
          <p:nvPr/>
        </p:nvSpPr>
        <p:spPr>
          <a:xfrm>
            <a:off x="1141413" y="2384854"/>
            <a:ext cx="238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54BB9-A2F4-4A43-9483-85FB74A57BD0}"/>
              </a:ext>
            </a:extLst>
          </p:cNvPr>
          <p:cNvSpPr txBox="1"/>
          <p:nvPr/>
        </p:nvSpPr>
        <p:spPr>
          <a:xfrm>
            <a:off x="8613018" y="2384854"/>
            <a:ext cx="238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Planning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C17AE-F82A-A342-B16F-9353ED943126}"/>
              </a:ext>
            </a:extLst>
          </p:cNvPr>
          <p:cNvSpPr txBox="1"/>
          <p:nvPr/>
        </p:nvSpPr>
        <p:spPr>
          <a:xfrm>
            <a:off x="5080620" y="2384854"/>
            <a:ext cx="238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 Page</a:t>
            </a:r>
          </a:p>
        </p:txBody>
      </p:sp>
    </p:spTree>
    <p:extLst>
      <p:ext uri="{BB962C8B-B14F-4D97-AF65-F5344CB8AC3E}">
        <p14:creationId xmlns:p14="http://schemas.microsoft.com/office/powerpoint/2010/main" val="241635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0B66-6268-D244-A5D4-94A0DD58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31149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152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“It’s Not a Bug, It’s a Feature”</vt:lpstr>
      <vt:lpstr>key decisions &amp; achievements</vt:lpstr>
      <vt:lpstr>current challenges</vt:lpstr>
      <vt:lpstr>two weeks plan</vt:lpstr>
      <vt:lpstr>Epics and User Stories</vt:lpstr>
      <vt:lpstr>UI Wireframe Prototypes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“It’s Not a Bug, It’s a Feature”</dc:title>
  <dc:creator>McFadden, Shae</dc:creator>
  <cp:lastModifiedBy>McFadden, Shae</cp:lastModifiedBy>
  <cp:revision>8</cp:revision>
  <dcterms:created xsi:type="dcterms:W3CDTF">2022-01-27T21:48:45Z</dcterms:created>
  <dcterms:modified xsi:type="dcterms:W3CDTF">2022-01-28T10:18:45Z</dcterms:modified>
</cp:coreProperties>
</file>