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7133-BD32-D74B-BA24-D57F69EDF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Bicycle Hire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D7F7-92A5-D341-94A3-A38F65B36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“It’s Not a Bug It’s a feature” Client Meeting</a:t>
            </a:r>
          </a:p>
        </p:txBody>
      </p:sp>
    </p:spTree>
    <p:extLst>
      <p:ext uri="{BB962C8B-B14F-4D97-AF65-F5344CB8AC3E}">
        <p14:creationId xmlns:p14="http://schemas.microsoft.com/office/powerpoint/2010/main" val="402795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0496-2192-244D-972D-F957D3D2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Route Planning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0AB3ED-51B5-9A4A-B0D1-14331780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752531"/>
            <a:ext cx="2883935" cy="41495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353A7D-2146-4F1D-A0CD-233DAC90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962" y="1752530"/>
            <a:ext cx="6442837" cy="4149547"/>
          </a:xfrm>
        </p:spPr>
        <p:txBody>
          <a:bodyPr>
            <a:normAutofit/>
          </a:bodyPr>
          <a:lstStyle/>
          <a:p>
            <a:r>
              <a:rPr lang="en-US" dirty="0"/>
              <a:t>Start &amp; End Destinations</a:t>
            </a:r>
          </a:p>
          <a:p>
            <a:r>
              <a:rPr lang="en-US" dirty="0"/>
              <a:t>Intermediate Destinations</a:t>
            </a:r>
          </a:p>
          <a:p>
            <a:r>
              <a:rPr lang="en-US" dirty="0"/>
              <a:t>Recenter Button</a:t>
            </a:r>
          </a:p>
          <a:p>
            <a:r>
              <a:rPr lang="en-US" dirty="0"/>
              <a:t>Group Settings/Size</a:t>
            </a:r>
          </a:p>
          <a:p>
            <a:r>
              <a:rPr lang="en-US" dirty="0"/>
              <a:t>Map: Displays Route</a:t>
            </a:r>
          </a:p>
        </p:txBody>
      </p:sp>
    </p:spTree>
    <p:extLst>
      <p:ext uri="{BB962C8B-B14F-4D97-AF65-F5344CB8AC3E}">
        <p14:creationId xmlns:p14="http://schemas.microsoft.com/office/powerpoint/2010/main" val="16955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1803-4D91-FF48-BB5B-0B586448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Navigation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148C1E6-22F1-E749-9299-589A4C1D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779929"/>
            <a:ext cx="2577971" cy="42261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532F55-9307-4EFA-9D8D-CCC73D5C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791" y="1779928"/>
            <a:ext cx="6217739" cy="4226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Turn: Swipe Down for List of Turns</a:t>
            </a:r>
          </a:p>
          <a:p>
            <a:r>
              <a:rPr lang="en-US" dirty="0"/>
              <a:t>Recenter Button</a:t>
            </a:r>
          </a:p>
          <a:p>
            <a:r>
              <a:rPr lang="en-US" dirty="0"/>
              <a:t>Display Full Route Button</a:t>
            </a:r>
          </a:p>
          <a:p>
            <a:r>
              <a:rPr lang="en-US" dirty="0"/>
              <a:t>Remaining Time on Bike (Before 30min Cutoff)</a:t>
            </a:r>
          </a:p>
          <a:p>
            <a:r>
              <a:rPr lang="en-US" dirty="0"/>
              <a:t>Map Displays Route</a:t>
            </a:r>
          </a:p>
          <a:p>
            <a:r>
              <a:rPr lang="en-US" dirty="0"/>
              <a:t>Remaining Time Distance</a:t>
            </a:r>
          </a:p>
          <a:p>
            <a:r>
              <a:rPr lang="en-US" dirty="0"/>
              <a:t>Bicycle Toggle</a:t>
            </a:r>
          </a:p>
          <a:p>
            <a:r>
              <a:rPr lang="en-US" dirty="0"/>
              <a:t>Cancel Trip Button</a:t>
            </a:r>
          </a:p>
        </p:txBody>
      </p:sp>
    </p:spTree>
    <p:extLst>
      <p:ext uri="{BB962C8B-B14F-4D97-AF65-F5344CB8AC3E}">
        <p14:creationId xmlns:p14="http://schemas.microsoft.com/office/powerpoint/2010/main" val="42664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509-A2B8-1D49-B8AA-54F1066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Clarifications</a:t>
            </a:r>
          </a:p>
        </p:txBody>
      </p:sp>
    </p:spTree>
    <p:extLst>
      <p:ext uri="{BB962C8B-B14F-4D97-AF65-F5344CB8AC3E}">
        <p14:creationId xmlns:p14="http://schemas.microsoft.com/office/powerpoint/2010/main" val="41030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9FD6-3895-CA4E-BE28-1973671E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0F3A-C19F-B84C-8BE1-C063E5DE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Meeting Timeline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Offline Capability</a:t>
            </a:r>
          </a:p>
          <a:p>
            <a:r>
              <a:rPr lang="en-US" dirty="0"/>
              <a:t>Starting Trip &amp; Ending Trip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Large Group &amp; Group Corner Case</a:t>
            </a:r>
          </a:p>
          <a:p>
            <a:r>
              <a:rPr lang="en-US" dirty="0"/>
              <a:t>Trip Information Sharing</a:t>
            </a:r>
          </a:p>
          <a:p>
            <a:r>
              <a:rPr lang="en-US" dirty="0"/>
              <a:t>Security &amp; Redundancy</a:t>
            </a:r>
          </a:p>
        </p:txBody>
      </p:sp>
    </p:spTree>
    <p:extLst>
      <p:ext uri="{BB962C8B-B14F-4D97-AF65-F5344CB8AC3E}">
        <p14:creationId xmlns:p14="http://schemas.microsoft.com/office/powerpoint/2010/main" val="28165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2C9C-3B44-5A43-9DB7-79EA098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and Epics</a:t>
            </a:r>
          </a:p>
        </p:txBody>
      </p:sp>
    </p:spTree>
    <p:extLst>
      <p:ext uri="{BB962C8B-B14F-4D97-AF65-F5344CB8AC3E}">
        <p14:creationId xmlns:p14="http://schemas.microsoft.com/office/powerpoint/2010/main" val="42844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B10D9-1A62-FE4E-A189-4F93C907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Epic 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89F59-201F-4E0C-B4E4-2D37FE31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Minimum Working Application</a:t>
            </a:r>
          </a:p>
          <a:p>
            <a:r>
              <a:rPr lang="en-US" sz="2000" dirty="0"/>
              <a:t>Basis for Functionality</a:t>
            </a:r>
          </a:p>
          <a:p>
            <a:r>
              <a:rPr lang="en-US" sz="2000" dirty="0"/>
              <a:t>Single user Trip</a:t>
            </a:r>
          </a:p>
          <a:p>
            <a:r>
              <a:rPr lang="en-US" sz="2000" dirty="0"/>
              <a:t>Must Have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BFC6A3-32EE-FA43-B04F-4909B517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062" y="618518"/>
            <a:ext cx="258815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232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9FF31-42BA-704B-94C9-A01A4128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Epic Two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FA722AD-B1F9-4AA0-BA83-0ECB9898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Extension for Multiple User Group</a:t>
            </a:r>
          </a:p>
          <a:p>
            <a:r>
              <a:rPr lang="en-US" sz="2000" dirty="0"/>
              <a:t>Satisfy Project Brief</a:t>
            </a:r>
          </a:p>
          <a:p>
            <a:r>
              <a:rPr lang="en-US" sz="2000" dirty="0"/>
              <a:t>Should Have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85E7C05-2AAD-B643-8378-29ED576C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96" y="618518"/>
            <a:ext cx="268608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6760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42BC2-40CA-314A-AE37-FC3FFE5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Epic Three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6A5F8C-685D-4EA3-BBD6-EBC24639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Further Tourist Use Case Extension</a:t>
            </a:r>
          </a:p>
          <a:p>
            <a:r>
              <a:rPr lang="en-US" sz="2000" dirty="0"/>
              <a:t>Everyday &amp; Commuter Extension</a:t>
            </a:r>
          </a:p>
          <a:p>
            <a:r>
              <a:rPr lang="en-US" sz="2000" dirty="0"/>
              <a:t>Could Have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4A4CFE-A455-D64D-A330-578BF8F6E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006" y="618518"/>
            <a:ext cx="2434266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915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0F32B4-5807-8A4F-9B9A-6DFD8215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Epic Four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3403FB-1A60-4AAF-9152-59552A16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Potential Future Directions (Feasibility)</a:t>
            </a:r>
          </a:p>
          <a:p>
            <a:r>
              <a:rPr lang="en-US" sz="2000" dirty="0"/>
              <a:t>May Have</a:t>
            </a:r>
          </a:p>
        </p:txBody>
      </p:sp>
      <p:pic>
        <p:nvPicPr>
          <p:cNvPr id="5" name="Content Placeholder 4" descr="A picture containing text, outdoor, plant&#10;&#10;Description automatically generated">
            <a:extLst>
              <a:ext uri="{FF2B5EF4-FFF2-40B4-BE49-F238E27FC236}">
                <a16:creationId xmlns:a16="http://schemas.microsoft.com/office/drawing/2014/main" id="{93086984-0337-2C4D-ACD6-3AE9D5631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" r="-1" b="29137"/>
          <a:stretch/>
        </p:blipFill>
        <p:spPr>
          <a:xfrm>
            <a:off x="6932871" y="618518"/>
            <a:ext cx="378253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6127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07BA-D6F2-3449-BDD6-607D39B5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82199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9C71-2F50-CF41-9C78-E91CBB3D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7D7E18-A49D-BA43-8B47-546A279B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851921"/>
            <a:ext cx="2854117" cy="4181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BFC42-7832-41F5-9C10-610EDDB3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196" y="1851920"/>
            <a:ext cx="5729378" cy="4181857"/>
          </a:xfrm>
        </p:spPr>
        <p:txBody>
          <a:bodyPr>
            <a:normAutofit/>
          </a:bodyPr>
          <a:lstStyle/>
          <a:p>
            <a:r>
              <a:rPr lang="en-US" dirty="0"/>
              <a:t>Search Bar: Look up Final Destination </a:t>
            </a:r>
          </a:p>
          <a:p>
            <a:r>
              <a:rPr lang="en-US" dirty="0"/>
              <a:t>Points on Map: Nearby Stations</a:t>
            </a:r>
          </a:p>
          <a:p>
            <a:r>
              <a:rPr lang="en-US" dirty="0"/>
              <a:t>Recenter Button</a:t>
            </a:r>
          </a:p>
          <a:p>
            <a:r>
              <a:rPr lang="en-US" dirty="0"/>
              <a:t>Nearby Station List: Route from Station</a:t>
            </a:r>
          </a:p>
        </p:txBody>
      </p:sp>
    </p:spTree>
    <p:extLst>
      <p:ext uri="{BB962C8B-B14F-4D97-AF65-F5344CB8AC3E}">
        <p14:creationId xmlns:p14="http://schemas.microsoft.com/office/powerpoint/2010/main" val="61658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</TotalTime>
  <Words>173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Bicycle Hire Planner</vt:lpstr>
      <vt:lpstr>Clarifications</vt:lpstr>
      <vt:lpstr>User Stories and Epics</vt:lpstr>
      <vt:lpstr>Epic one</vt:lpstr>
      <vt:lpstr>Epic Two</vt:lpstr>
      <vt:lpstr>Epic Three</vt:lpstr>
      <vt:lpstr>Epic Four</vt:lpstr>
      <vt:lpstr>User Interface</vt:lpstr>
      <vt:lpstr>Home Page</vt:lpstr>
      <vt:lpstr>Route Planning</vt:lpstr>
      <vt:lpstr>Navigation</vt:lpstr>
      <vt:lpstr>Questions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Hire Planner</dc:title>
  <dc:creator>McFadden, Shae</dc:creator>
  <cp:lastModifiedBy>McFadden, Shae</cp:lastModifiedBy>
  <cp:revision>8</cp:revision>
  <dcterms:created xsi:type="dcterms:W3CDTF">2022-01-31T21:31:25Z</dcterms:created>
  <dcterms:modified xsi:type="dcterms:W3CDTF">2022-01-31T22:36:16Z</dcterms:modified>
</cp:coreProperties>
</file>