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7133-BD32-D74B-BA24-D57F69EDF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Bicycle Hire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D7F7-92A5-D341-94A3-A38F65B36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“It’s Not a Bug It’s a feature” Client Meeting Three</a:t>
            </a:r>
          </a:p>
        </p:txBody>
      </p:sp>
    </p:spTree>
    <p:extLst>
      <p:ext uri="{BB962C8B-B14F-4D97-AF65-F5344CB8AC3E}">
        <p14:creationId xmlns:p14="http://schemas.microsoft.com/office/powerpoint/2010/main" val="40279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2C9C-3B44-5A43-9DB7-79EA09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and Epics Update</a:t>
            </a:r>
          </a:p>
        </p:txBody>
      </p:sp>
    </p:spTree>
    <p:extLst>
      <p:ext uri="{BB962C8B-B14F-4D97-AF65-F5344CB8AC3E}">
        <p14:creationId xmlns:p14="http://schemas.microsoft.com/office/powerpoint/2010/main" val="428442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B10D9-1A62-FE4E-A189-4F93C907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Epic one Remainder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89F59-201F-4E0C-B4E4-2D37FE31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Complete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BFC6A3-32EE-FA43-B04F-4909B517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062" y="618518"/>
            <a:ext cx="258815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232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9FF31-42BA-704B-94C9-A01A4128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Epic Two Remainder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FA722AD-B1F9-4AA0-BA83-0ECB9898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Minimize Cost Route</a:t>
            </a:r>
          </a:p>
          <a:p>
            <a:pPr lvl="1"/>
            <a:r>
              <a:rPr lang="en-US" sz="1600" dirty="0"/>
              <a:t>On Schedule to be complete Tuesday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5E7C05-2AAD-B643-8378-29ED576C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96" y="618518"/>
            <a:ext cx="268608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676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42BC2-40CA-314A-AE37-FC3FFE5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Epic Three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6A5F8C-685D-4EA3-BBD6-EBC2463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Favorite Station, Favorite Route, Past Route</a:t>
            </a:r>
          </a:p>
          <a:p>
            <a:pPr lvl="1"/>
            <a:r>
              <a:rPr lang="en-US" sz="1600" dirty="0"/>
              <a:t>On Schedule to be Complete Tuesday</a:t>
            </a:r>
          </a:p>
          <a:p>
            <a:r>
              <a:rPr lang="en-US" sz="2000" dirty="0"/>
              <a:t>Log In Complete</a:t>
            </a:r>
          </a:p>
          <a:p>
            <a:r>
              <a:rPr lang="en-US" sz="2000" dirty="0"/>
              <a:t>Weather Complete</a:t>
            </a:r>
          </a:p>
          <a:p>
            <a:r>
              <a:rPr lang="en-US" sz="2000" dirty="0"/>
              <a:t>Ease of Use Extension Complete</a:t>
            </a:r>
          </a:p>
          <a:p>
            <a:pPr lvl="1"/>
            <a:r>
              <a:rPr lang="en-US" sz="1600" dirty="0"/>
              <a:t>Informational Pop up/Choice Box on certain actions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4A4CFE-A455-D64D-A330-578BF8F6E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006" y="618518"/>
            <a:ext cx="243426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91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C136-7754-FD4F-9F8F-FA032936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FC8B-613B-DA4D-975E-1F6BACEB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Load Stations Near You Complete</a:t>
            </a:r>
          </a:p>
          <a:p>
            <a:r>
              <a:rPr lang="en-US" dirty="0"/>
              <a:t>Two Options for Routing When Not at Start Location Complete</a:t>
            </a:r>
          </a:p>
          <a:p>
            <a:r>
              <a:rPr lang="en-US" dirty="0"/>
              <a:t>Minimize Route Card when Pressed Off Complete</a:t>
            </a:r>
          </a:p>
          <a:p>
            <a:r>
              <a:rPr lang="en-US" dirty="0"/>
              <a:t> Orientate Camera to Align with Polyline (Instead of User Direction)</a:t>
            </a:r>
          </a:p>
          <a:p>
            <a:pPr lvl="1"/>
            <a:r>
              <a:rPr lang="en-US" dirty="0"/>
              <a:t>On Track for Tuesday</a:t>
            </a:r>
          </a:p>
        </p:txBody>
      </p:sp>
    </p:spTree>
    <p:extLst>
      <p:ext uri="{BB962C8B-B14F-4D97-AF65-F5344CB8AC3E}">
        <p14:creationId xmlns:p14="http://schemas.microsoft.com/office/powerpoint/2010/main" val="1350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42BC2-40CA-314A-AE37-FC3FFE5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App Video Tour &amp; Client Hands-On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6A5F8C-685D-4EA3-BBD6-EBC2463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Any Input or Suggested Changes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6091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42BC2-40CA-314A-AE37-FC3FFE5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Timeline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E1DE2DA8-6ECA-A442-B6C5-6B8D14819381}"/>
              </a:ext>
            </a:extLst>
          </p:cNvPr>
          <p:cNvSpPr txBox="1">
            <a:spLocks/>
          </p:cNvSpPr>
          <p:nvPr/>
        </p:nvSpPr>
        <p:spPr>
          <a:xfrm>
            <a:off x="1077912" y="2177786"/>
            <a:ext cx="6124023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Week March 15</a:t>
            </a:r>
            <a:r>
              <a:rPr lang="en-US" sz="2000" baseline="30000" dirty="0"/>
              <a:t>th</a:t>
            </a:r>
            <a:r>
              <a:rPr lang="en-US" sz="2000" dirty="0"/>
              <a:t> – March 22</a:t>
            </a:r>
            <a:r>
              <a:rPr lang="en-US" sz="2000" baseline="30000" dirty="0"/>
              <a:t>nd</a:t>
            </a:r>
          </a:p>
          <a:p>
            <a:pPr lvl="1"/>
            <a:r>
              <a:rPr lang="en-US" sz="1600" dirty="0"/>
              <a:t>Start Project Report (Manual Testing Report Complete)</a:t>
            </a:r>
          </a:p>
          <a:p>
            <a:pPr lvl="1"/>
            <a:r>
              <a:rPr lang="en-US" sz="1600" dirty="0"/>
              <a:t>Logged in Extension (On Track)</a:t>
            </a:r>
          </a:p>
          <a:p>
            <a:pPr lvl="1"/>
            <a:r>
              <a:rPr lang="en-US" sz="1600" dirty="0"/>
              <a:t>Code Refactor (On Track)</a:t>
            </a:r>
          </a:p>
          <a:p>
            <a:r>
              <a:rPr lang="en-US" sz="2000" dirty="0"/>
              <a:t>Week March 22</a:t>
            </a:r>
            <a:r>
              <a:rPr lang="en-US" sz="2000" baseline="30000" dirty="0"/>
              <a:t>nd</a:t>
            </a:r>
            <a:r>
              <a:rPr lang="en-US" sz="2000" dirty="0"/>
              <a:t> – April 1</a:t>
            </a:r>
            <a:r>
              <a:rPr lang="en-US" sz="2000" baseline="30000" dirty="0"/>
              <a:t>st</a:t>
            </a:r>
          </a:p>
          <a:p>
            <a:pPr lvl="1"/>
            <a:r>
              <a:rPr lang="en-US" sz="1600" dirty="0"/>
              <a:t>Extend Automated Testing Suite (Currently 50% Coverage)</a:t>
            </a:r>
          </a:p>
          <a:p>
            <a:pPr lvl="1"/>
            <a:r>
              <a:rPr lang="en-US" sz="1600" dirty="0"/>
              <a:t>Final Bug Fixes/Tweaks </a:t>
            </a:r>
          </a:p>
          <a:p>
            <a:pPr lvl="1"/>
            <a:r>
              <a:rPr lang="en-US" sz="1600" dirty="0"/>
              <a:t>Finalize Deployment</a:t>
            </a:r>
          </a:p>
          <a:p>
            <a:pPr lvl="2"/>
            <a:r>
              <a:rPr lang="en-US" sz="1400" dirty="0"/>
              <a:t>Will Deliver as .apk &amp; .app</a:t>
            </a:r>
          </a:p>
          <a:p>
            <a:pPr lvl="1"/>
            <a:r>
              <a:rPr lang="en-US" sz="1600" dirty="0"/>
              <a:t>Finalize Report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05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116</TotalTime>
  <Words>187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Bicycle Hire Planner</vt:lpstr>
      <vt:lpstr>User Stories and Epics Update</vt:lpstr>
      <vt:lpstr>Epic one Remainder</vt:lpstr>
      <vt:lpstr>Epic Two Remainder</vt:lpstr>
      <vt:lpstr>Epic Three</vt:lpstr>
      <vt:lpstr>Client Requests</vt:lpstr>
      <vt:lpstr>App Video Tour &amp; Client Hands-On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Hire Planner</dc:title>
  <dc:creator>McFadden, Shae</dc:creator>
  <cp:lastModifiedBy>McFadden, Shae</cp:lastModifiedBy>
  <cp:revision>19</cp:revision>
  <dcterms:created xsi:type="dcterms:W3CDTF">2022-01-31T21:31:25Z</dcterms:created>
  <dcterms:modified xsi:type="dcterms:W3CDTF">2022-03-20T21:26:28Z</dcterms:modified>
</cp:coreProperties>
</file>