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19BD-F0A5-F24F-B6EC-4B007192F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“It’s Not a Bug, It’s a Feature”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267A8-221F-A842-A6D3-8EED9E8A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Advisor Meeting Four</a:t>
            </a:r>
          </a:p>
        </p:txBody>
      </p:sp>
    </p:spTree>
    <p:extLst>
      <p:ext uri="{BB962C8B-B14F-4D97-AF65-F5344CB8AC3E}">
        <p14:creationId xmlns:p14="http://schemas.microsoft.com/office/powerpoint/2010/main" val="358890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A89C-7B03-0940-A3D1-79CBECF3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decisions &amp;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48F7-1766-2D49-A275-D09D3CB7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1191"/>
          </a:xfrm>
        </p:spPr>
        <p:txBody>
          <a:bodyPr>
            <a:normAutofit/>
          </a:bodyPr>
          <a:lstStyle/>
          <a:p>
            <a:r>
              <a:rPr lang="en-US" dirty="0"/>
              <a:t>Complete Epic One &amp; Two</a:t>
            </a:r>
          </a:p>
          <a:p>
            <a:r>
              <a:rPr lang="en-US" dirty="0"/>
              <a:t>Ease of Use Extensions Complete</a:t>
            </a:r>
          </a:p>
          <a:p>
            <a:r>
              <a:rPr lang="en-US" dirty="0"/>
              <a:t>Login Extension Setup Complete</a:t>
            </a:r>
          </a:p>
          <a:p>
            <a:r>
              <a:rPr lang="en-US" dirty="0"/>
              <a:t>Weather </a:t>
            </a:r>
            <a:r>
              <a:rPr lang="en-US"/>
              <a:t>Extension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3810-A640-074B-A6CA-1E24672B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78E5-0A2D-8C4D-91E8-635CAC4A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Currently Development is going Smoothly</a:t>
            </a:r>
          </a:p>
          <a:p>
            <a:r>
              <a:rPr lang="en-US" dirty="0"/>
              <a:t>Question: How would you like manual testing laid out in report?</a:t>
            </a:r>
          </a:p>
        </p:txBody>
      </p:sp>
    </p:spTree>
    <p:extLst>
      <p:ext uri="{BB962C8B-B14F-4D97-AF65-F5344CB8AC3E}">
        <p14:creationId xmlns:p14="http://schemas.microsoft.com/office/powerpoint/2010/main" val="116812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2BC2-40CA-314A-AE37-FC3FFE5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845978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Four Week Plan/ Project Timeline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6A5F8C-685D-4EA3-BBD6-EBC24639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59286" cy="3965046"/>
          </a:xfrm>
        </p:spPr>
        <p:txBody>
          <a:bodyPr>
            <a:normAutofit/>
          </a:bodyPr>
          <a:lstStyle/>
          <a:p>
            <a:r>
              <a:rPr lang="en-US" sz="2000" dirty="0"/>
              <a:t>Week March 1</a:t>
            </a:r>
            <a:r>
              <a:rPr lang="en-US" sz="2000" baseline="30000" dirty="0"/>
              <a:t>st</a:t>
            </a:r>
            <a:r>
              <a:rPr lang="en-US" sz="2000" dirty="0"/>
              <a:t> – March 8</a:t>
            </a:r>
            <a:r>
              <a:rPr lang="en-US" sz="2000" baseline="30000" dirty="0"/>
              <a:t>th</a:t>
            </a:r>
            <a:endParaRPr lang="en-US" sz="2000" dirty="0"/>
          </a:p>
          <a:p>
            <a:pPr lvl="1"/>
            <a:r>
              <a:rPr lang="en-US" sz="1600" dirty="0"/>
              <a:t>Finalize Epic One &amp; Two</a:t>
            </a:r>
          </a:p>
          <a:p>
            <a:pPr lvl="1"/>
            <a:r>
              <a:rPr lang="en-US" sz="1600" dirty="0"/>
              <a:t>Stabilization/Bug Fixes</a:t>
            </a:r>
          </a:p>
          <a:p>
            <a:pPr lvl="1"/>
            <a:r>
              <a:rPr lang="en-US" sz="1600" dirty="0"/>
              <a:t>Performance Improvements</a:t>
            </a:r>
          </a:p>
          <a:p>
            <a:pPr lvl="1"/>
            <a:r>
              <a:rPr lang="en-US" sz="1600" dirty="0"/>
              <a:t>Minor Refactoring</a:t>
            </a:r>
          </a:p>
          <a:p>
            <a:r>
              <a:rPr lang="en-US" sz="2000" dirty="0"/>
              <a:t>Week March 8</a:t>
            </a:r>
            <a:r>
              <a:rPr lang="en-US" sz="2000" baseline="30000" dirty="0"/>
              <a:t>th</a:t>
            </a:r>
            <a:r>
              <a:rPr lang="en-US" sz="2000" dirty="0"/>
              <a:t> – March 15</a:t>
            </a:r>
            <a:r>
              <a:rPr lang="en-US" sz="2000" baseline="30000" dirty="0"/>
              <a:t>th</a:t>
            </a:r>
          </a:p>
          <a:p>
            <a:pPr lvl="1"/>
            <a:r>
              <a:rPr lang="en-US" sz="1600" dirty="0"/>
              <a:t>Research Process for Deployment</a:t>
            </a:r>
          </a:p>
          <a:p>
            <a:pPr lvl="1"/>
            <a:r>
              <a:rPr lang="en-US" sz="1600" dirty="0"/>
              <a:t>Ease of Use Extensions</a:t>
            </a:r>
          </a:p>
          <a:p>
            <a:pPr lvl="1"/>
            <a:r>
              <a:rPr lang="en-US" sz="1600" dirty="0"/>
              <a:t>Setup Logged in Extensions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E1DE2DA8-6ECA-A442-B6C5-6B8D14819381}"/>
              </a:ext>
            </a:extLst>
          </p:cNvPr>
          <p:cNvSpPr txBox="1">
            <a:spLocks/>
          </p:cNvSpPr>
          <p:nvPr/>
        </p:nvSpPr>
        <p:spPr>
          <a:xfrm>
            <a:off x="5600699" y="2170641"/>
            <a:ext cx="4619520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Week March 15</a:t>
            </a:r>
            <a:r>
              <a:rPr lang="en-US" sz="2000" baseline="30000" dirty="0"/>
              <a:t>th</a:t>
            </a:r>
            <a:r>
              <a:rPr lang="en-US" sz="2000" dirty="0"/>
              <a:t> – March 22</a:t>
            </a:r>
            <a:r>
              <a:rPr lang="en-US" sz="2000" baseline="30000" dirty="0"/>
              <a:t>nd</a:t>
            </a:r>
          </a:p>
          <a:p>
            <a:pPr lvl="1"/>
            <a:r>
              <a:rPr lang="en-US" sz="1600" dirty="0"/>
              <a:t>Start Project Report</a:t>
            </a:r>
          </a:p>
          <a:p>
            <a:pPr lvl="1"/>
            <a:r>
              <a:rPr lang="en-US" sz="1600" dirty="0"/>
              <a:t>Logged in Extension</a:t>
            </a:r>
          </a:p>
          <a:p>
            <a:r>
              <a:rPr lang="en-US" sz="2000" dirty="0"/>
              <a:t>Week March 22</a:t>
            </a:r>
            <a:r>
              <a:rPr lang="en-US" sz="2000" baseline="30000" dirty="0"/>
              <a:t>nd</a:t>
            </a:r>
            <a:r>
              <a:rPr lang="en-US" sz="2000" dirty="0"/>
              <a:t> – April 1</a:t>
            </a:r>
            <a:r>
              <a:rPr lang="en-US" sz="2000" baseline="30000" dirty="0"/>
              <a:t>st</a:t>
            </a:r>
          </a:p>
          <a:p>
            <a:pPr lvl="1"/>
            <a:r>
              <a:rPr lang="en-US" sz="1600" dirty="0"/>
              <a:t>Final Bug Fixes/Tweaks</a:t>
            </a:r>
          </a:p>
          <a:p>
            <a:pPr lvl="1"/>
            <a:r>
              <a:rPr lang="en-US" sz="1600" dirty="0"/>
              <a:t>Finalize Deployment</a:t>
            </a:r>
          </a:p>
          <a:p>
            <a:pPr lvl="1"/>
            <a:r>
              <a:rPr lang="en-US" sz="1600" dirty="0"/>
              <a:t>Finalize Report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80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8C3C-37F6-024E-B4D1-2B4A7F8E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Screen Cast</a:t>
            </a:r>
          </a:p>
        </p:txBody>
      </p:sp>
    </p:spTree>
    <p:extLst>
      <p:ext uri="{BB962C8B-B14F-4D97-AF65-F5344CB8AC3E}">
        <p14:creationId xmlns:p14="http://schemas.microsoft.com/office/powerpoint/2010/main" val="241635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0B66-6268-D244-A5D4-94A0DD58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31149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128</TotalTime>
  <Words>130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“It’s Not a Bug, It’s a Feature”</vt:lpstr>
      <vt:lpstr>key decisions &amp; achievements</vt:lpstr>
      <vt:lpstr>current challenges</vt:lpstr>
      <vt:lpstr>Four Week Plan/ Project Timeline</vt:lpstr>
      <vt:lpstr>Application Screen Cast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“It’s Not a Bug, It’s a Feature”</dc:title>
  <dc:creator>McFadden, Shae</dc:creator>
  <cp:lastModifiedBy>McFadden, Shae</cp:lastModifiedBy>
  <cp:revision>17</cp:revision>
  <cp:lastPrinted>2022-03-04T11:56:34Z</cp:lastPrinted>
  <dcterms:created xsi:type="dcterms:W3CDTF">2022-01-27T21:48:45Z</dcterms:created>
  <dcterms:modified xsi:type="dcterms:W3CDTF">2022-03-18T10:14:32Z</dcterms:modified>
</cp:coreProperties>
</file>