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0BEC-401C-BA49-A956-D6A5D5BD5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Debrief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39F3-ABB6-7B46-AE32-7DD7EE6E1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Shae &amp; Sean</a:t>
            </a:r>
          </a:p>
        </p:txBody>
      </p:sp>
    </p:spTree>
    <p:extLst>
      <p:ext uri="{BB962C8B-B14F-4D97-AF65-F5344CB8AC3E}">
        <p14:creationId xmlns:p14="http://schemas.microsoft.com/office/powerpoint/2010/main" val="75034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7225-65DB-A649-A67C-BC81676E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47B7-E4C7-974D-A831-574E46EA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  <a:p>
            <a:r>
              <a:rPr lang="en-US" dirty="0"/>
              <a:t>Directions (potentially =&gt; Navigation Card)</a:t>
            </a:r>
          </a:p>
          <a:p>
            <a:r>
              <a:rPr lang="en-US" dirty="0"/>
              <a:t>Circle Button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9730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DCC0-54D5-8844-8FFF-1D0E14CA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88EB-431A-434C-AEB2-9F0B5907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Const User Defined Widgets</a:t>
            </a:r>
          </a:p>
          <a:p>
            <a:pPr lvl="1"/>
            <a:r>
              <a:rPr lang="en-US" dirty="0"/>
              <a:t>Often suggested, however causes the widget to stop updating</a:t>
            </a:r>
          </a:p>
          <a:p>
            <a:r>
              <a:rPr lang="en-US" dirty="0"/>
              <a:t>Multiple Stream Listeners in one Widget</a:t>
            </a:r>
          </a:p>
          <a:p>
            <a:pPr lvl="1"/>
            <a:r>
              <a:rPr lang="en-US" dirty="0"/>
              <a:t>Ensure the stream is denoted as a broadcast</a:t>
            </a:r>
          </a:p>
        </p:txBody>
      </p:sp>
    </p:spTree>
    <p:extLst>
      <p:ext uri="{BB962C8B-B14F-4D97-AF65-F5344CB8AC3E}">
        <p14:creationId xmlns:p14="http://schemas.microsoft.com/office/powerpoint/2010/main" val="304334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1BAD-367F-9049-A34E-D407986D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E202-DC4F-FD43-B76F-A154439B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the API Calls</a:t>
            </a:r>
          </a:p>
          <a:p>
            <a:r>
              <a:rPr lang="en-US" dirty="0"/>
              <a:t>Places Service Example</a:t>
            </a:r>
          </a:p>
        </p:txBody>
      </p:sp>
    </p:spTree>
    <p:extLst>
      <p:ext uri="{BB962C8B-B14F-4D97-AF65-F5344CB8AC3E}">
        <p14:creationId xmlns:p14="http://schemas.microsoft.com/office/powerpoint/2010/main" val="137332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BFF7-049D-A843-BEC3-2EDD7932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BDD0A44-C20E-B84B-8C70-4C503E4CC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249487"/>
            <a:ext cx="4689234" cy="27197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333C-E630-1744-82FC-3F259C13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Factory</a:t>
            </a:r>
          </a:p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21080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09C0F-F827-E840-AEA2-1740F369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Application Bloc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30BB-DE1B-5A46-983C-9978FFCF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Streams</a:t>
            </a:r>
          </a:p>
          <a:p>
            <a:r>
              <a:rPr lang="en-US" sz="2000" dirty="0"/>
              <a:t>Timer</a:t>
            </a:r>
          </a:p>
          <a:p>
            <a:r>
              <a:rPr lang="en-CA" sz="2000" dirty="0"/>
              <a:t>notifyListeners()</a:t>
            </a:r>
            <a:endParaRPr lang="en-US" sz="2000" dirty="0"/>
          </a:p>
          <a:p>
            <a:r>
              <a:rPr lang="en-US" sz="2000" dirty="0"/>
              <a:t>Stations, Places &amp; Route API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B443F70-AFD9-4800-8829-3F47095A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79" b="1079"/>
          <a:stretch/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1987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7C31-B598-6A4F-8E79-1565989B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Application Bloc &amp; Widgets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28F82B6-6077-7948-96CD-3A5A3C2F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39" y="2249487"/>
            <a:ext cx="418837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C689BF-AF5E-5246-9459-E1002FFCC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/>
              <a:t>Init State</a:t>
            </a:r>
          </a:p>
          <a:p>
            <a:pPr lvl="1"/>
            <a:r>
              <a:rPr lang="en-US"/>
              <a:t>Set up subscriptions</a:t>
            </a:r>
          </a:p>
          <a:p>
            <a:r>
              <a:rPr lang="en-US"/>
              <a:t>Dispose</a:t>
            </a:r>
          </a:p>
          <a:p>
            <a:pPr lvl="1"/>
            <a:r>
              <a:rPr lang="en-US"/>
              <a:t>Cancel subscriptions</a:t>
            </a:r>
          </a:p>
        </p:txBody>
      </p:sp>
    </p:spTree>
    <p:extLst>
      <p:ext uri="{BB962C8B-B14F-4D97-AF65-F5344CB8AC3E}">
        <p14:creationId xmlns:p14="http://schemas.microsoft.com/office/powerpoint/2010/main" val="14241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3584-63BE-CB4F-AA55-3C20AE17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98D2-A1E5-5142-8CAD-93ECE298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design pattern</a:t>
            </a:r>
          </a:p>
          <a:p>
            <a:r>
              <a:rPr lang="en-US" dirty="0"/>
              <a:t>Managers handle the functions for widgets</a:t>
            </a:r>
          </a:p>
          <a:p>
            <a:r>
              <a:rPr lang="en-US" dirty="0"/>
              <a:t>Camera Manager Example</a:t>
            </a:r>
          </a:p>
        </p:txBody>
      </p:sp>
    </p:spTree>
    <p:extLst>
      <p:ext uri="{BB962C8B-B14F-4D97-AF65-F5344CB8AC3E}">
        <p14:creationId xmlns:p14="http://schemas.microsoft.com/office/powerpoint/2010/main" val="38606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25C0-094B-5E4A-862A-DB1B1D3A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7244-B0B4-EE4A-B061-A193824F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Widget Class</a:t>
            </a:r>
          </a:p>
          <a:p>
            <a:pPr lvl="1"/>
            <a:r>
              <a:rPr lang="en-US" dirty="0"/>
              <a:t>Objects In</a:t>
            </a:r>
          </a:p>
          <a:p>
            <a:r>
              <a:rPr lang="en-US" dirty="0"/>
              <a:t>Widget State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Widget Function (Init, Dispose)</a:t>
            </a:r>
          </a:p>
          <a:p>
            <a:pPr lvl="1"/>
            <a:r>
              <a:rPr lang="en-US" dirty="0"/>
              <a:t>Widget Build</a:t>
            </a:r>
          </a:p>
        </p:txBody>
      </p:sp>
    </p:spTree>
    <p:extLst>
      <p:ext uri="{BB962C8B-B14F-4D97-AF65-F5344CB8AC3E}">
        <p14:creationId xmlns:p14="http://schemas.microsoft.com/office/powerpoint/2010/main" val="402201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0F6F-FEDD-734B-BCED-A9D2D287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2A95-912B-6842-BB6F-52A5752E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Station Bar</a:t>
            </a:r>
          </a:p>
          <a:p>
            <a:r>
              <a:rPr lang="en-US" dirty="0"/>
              <a:t>Station Card</a:t>
            </a:r>
          </a:p>
          <a:p>
            <a:r>
              <a:rPr lang="en-US" dirty="0"/>
              <a:t>Circle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5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7049-8D92-B442-B6A3-3FF6E554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F344-F9E1-E649-AF1E-00C8B5A4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Planning</a:t>
            </a:r>
          </a:p>
          <a:p>
            <a:r>
              <a:rPr lang="en-US" dirty="0"/>
              <a:t>Route Card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Intermediate Stops List</a:t>
            </a:r>
          </a:p>
          <a:p>
            <a:r>
              <a:rPr lang="en-US" dirty="0"/>
              <a:t>ETA Card</a:t>
            </a:r>
          </a:p>
          <a:p>
            <a:r>
              <a:rPr lang="en-US" dirty="0"/>
              <a:t>Circle 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11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230</TotalTime>
  <Words>138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Code Debrief</vt:lpstr>
      <vt:lpstr>Services</vt:lpstr>
      <vt:lpstr>Models</vt:lpstr>
      <vt:lpstr>Application Bloc</vt:lpstr>
      <vt:lpstr>Application Bloc &amp; Widgets</vt:lpstr>
      <vt:lpstr>Managers</vt:lpstr>
      <vt:lpstr>Widgets</vt:lpstr>
      <vt:lpstr>Home</vt:lpstr>
      <vt:lpstr>Route Planning</vt:lpstr>
      <vt:lpstr>Navigation</vt:lpstr>
      <vt:lpstr>Common Mistakes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Debrief</dc:title>
  <dc:creator>McFadden, Shae</dc:creator>
  <cp:lastModifiedBy>McFadden, Shae</cp:lastModifiedBy>
  <cp:revision>5</cp:revision>
  <dcterms:created xsi:type="dcterms:W3CDTF">2022-02-16T16:27:45Z</dcterms:created>
  <dcterms:modified xsi:type="dcterms:W3CDTF">2022-02-16T20:17:56Z</dcterms:modified>
</cp:coreProperties>
</file>