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79" r:id="rId3"/>
    <p:sldId id="263" r:id="rId4"/>
    <p:sldId id="284" r:id="rId5"/>
    <p:sldId id="267" r:id="rId6"/>
    <p:sldId id="268" r:id="rId7"/>
    <p:sldId id="269" r:id="rId8"/>
    <p:sldId id="280" r:id="rId9"/>
    <p:sldId id="281" r:id="rId10"/>
    <p:sldId id="282" r:id="rId11"/>
    <p:sldId id="285" r:id="rId12"/>
    <p:sldId id="270" r:id="rId13"/>
    <p:sldId id="283" r:id="rId14"/>
    <p:sldId id="271" r:id="rId15"/>
    <p:sldId id="260" r:id="rId16"/>
    <p:sldId id="258" r:id="rId17"/>
    <p:sldId id="276" r:id="rId18"/>
  </p:sldIdLst>
  <p:sldSz cx="12192000" cy="6858000"/>
  <p:notesSz cx="7102475" cy="9037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A2D70-3FE0-4878-B788-4F98ECDBFE7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8C4732-0698-4C31-8B36-28F56B7E2C78}">
      <dgm:prSet phldrT="[Text]" custT="1"/>
      <dgm:spPr/>
      <dgm:t>
        <a:bodyPr/>
        <a:lstStyle/>
        <a:p>
          <a:r>
            <a:rPr lang="en-US" sz="1600" dirty="0"/>
            <a:t>Design of Experiment</a:t>
          </a:r>
        </a:p>
      </dgm:t>
    </dgm:pt>
    <dgm:pt modelId="{23C08DBD-3169-491D-A470-79E22300712A}" type="parTrans" cxnId="{C96BEBEA-D3B9-42D7-A6CF-629196453832}">
      <dgm:prSet/>
      <dgm:spPr/>
      <dgm:t>
        <a:bodyPr/>
        <a:lstStyle/>
        <a:p>
          <a:endParaRPr lang="en-US" sz="2400"/>
        </a:p>
      </dgm:t>
    </dgm:pt>
    <dgm:pt modelId="{36A8C69A-DEDB-4420-B6E1-BAC5030942E3}" type="sibTrans" cxnId="{C96BEBEA-D3B9-42D7-A6CF-629196453832}">
      <dgm:prSet/>
      <dgm:spPr/>
      <dgm:t>
        <a:bodyPr/>
        <a:lstStyle/>
        <a:p>
          <a:endParaRPr lang="en-US" sz="2400"/>
        </a:p>
      </dgm:t>
    </dgm:pt>
    <dgm:pt modelId="{B1655572-FBFD-48DF-ADD5-4BC33F258EBF}">
      <dgm:prSet phldrT="[Text]" custT="1"/>
      <dgm:spPr/>
      <dgm:t>
        <a:bodyPr/>
        <a:lstStyle/>
        <a:p>
          <a:r>
            <a:rPr lang="en-US" sz="1600" b="1" dirty="0"/>
            <a:t>PPT Only</a:t>
          </a:r>
        </a:p>
        <a:p>
          <a:r>
            <a:rPr lang="en-US" sz="1600" dirty="0"/>
            <a:t>50 Pre Flight School Students (2 For this Class)</a:t>
          </a:r>
        </a:p>
      </dgm:t>
    </dgm:pt>
    <dgm:pt modelId="{6F748C51-3023-446D-8C07-CECB2F478A0D}" type="parTrans" cxnId="{2D19E492-0A13-468F-9D52-E83B9C27E2EF}">
      <dgm:prSet/>
      <dgm:spPr/>
      <dgm:t>
        <a:bodyPr/>
        <a:lstStyle/>
        <a:p>
          <a:endParaRPr lang="en-US" sz="2400"/>
        </a:p>
      </dgm:t>
    </dgm:pt>
    <dgm:pt modelId="{CF28B441-19F5-4D9F-AF27-C6B822D9F59F}" type="sibTrans" cxnId="{2D19E492-0A13-468F-9D52-E83B9C27E2EF}">
      <dgm:prSet/>
      <dgm:spPr/>
      <dgm:t>
        <a:bodyPr/>
        <a:lstStyle/>
        <a:p>
          <a:endParaRPr lang="en-US" sz="2400"/>
        </a:p>
      </dgm:t>
    </dgm:pt>
    <dgm:pt modelId="{16F31005-10B9-4A99-8948-0E01E8981579}">
      <dgm:prSet phldrT="[Text]" custT="1"/>
      <dgm:spPr/>
      <dgm:t>
        <a:bodyPr/>
        <a:lstStyle/>
        <a:p>
          <a:r>
            <a:rPr lang="en-US" sz="1600" b="1" dirty="0"/>
            <a:t>VR Device Only</a:t>
          </a:r>
        </a:p>
        <a:p>
          <a:r>
            <a:rPr lang="en-US" sz="1600" dirty="0"/>
            <a:t>50 Pre Flight School Students (2 For this Class)</a:t>
          </a:r>
        </a:p>
      </dgm:t>
    </dgm:pt>
    <dgm:pt modelId="{47278169-C24C-4737-8BFA-2096E5EE1FF6}" type="parTrans" cxnId="{EE19B601-55AA-479D-847B-6E6A201FEE7F}">
      <dgm:prSet/>
      <dgm:spPr/>
      <dgm:t>
        <a:bodyPr/>
        <a:lstStyle/>
        <a:p>
          <a:endParaRPr lang="en-US" sz="2400"/>
        </a:p>
      </dgm:t>
    </dgm:pt>
    <dgm:pt modelId="{6048CD6D-8852-4A6A-8BC6-163348B9A451}" type="sibTrans" cxnId="{EE19B601-55AA-479D-847B-6E6A201FEE7F}">
      <dgm:prSet/>
      <dgm:spPr/>
      <dgm:t>
        <a:bodyPr/>
        <a:lstStyle/>
        <a:p>
          <a:endParaRPr lang="en-US" sz="2400"/>
        </a:p>
      </dgm:t>
    </dgm:pt>
    <dgm:pt modelId="{913D59AA-6F2E-467D-BB11-2BB1E284BB3A}">
      <dgm:prSet phldrT="[Text]" custT="1"/>
      <dgm:spPr/>
      <dgm:t>
        <a:bodyPr/>
        <a:lstStyle/>
        <a:p>
          <a:r>
            <a:rPr lang="en-US" sz="2400" dirty="0"/>
            <a:t>Groups:</a:t>
          </a:r>
        </a:p>
      </dgm:t>
    </dgm:pt>
    <dgm:pt modelId="{A3CEB97B-112A-476E-8BBF-EF5A5202AFFA}" type="parTrans" cxnId="{B8F2A3BD-5824-4CC2-A707-B817E45A8D38}">
      <dgm:prSet/>
      <dgm:spPr/>
      <dgm:t>
        <a:bodyPr/>
        <a:lstStyle/>
        <a:p>
          <a:endParaRPr lang="en-US" sz="2400"/>
        </a:p>
      </dgm:t>
    </dgm:pt>
    <dgm:pt modelId="{1DB1DD58-5733-433F-B4C6-262215BF1A2B}" type="sibTrans" cxnId="{B8F2A3BD-5824-4CC2-A707-B817E45A8D38}">
      <dgm:prSet/>
      <dgm:spPr/>
      <dgm:t>
        <a:bodyPr/>
        <a:lstStyle/>
        <a:p>
          <a:endParaRPr lang="en-US" sz="2400"/>
        </a:p>
      </dgm:t>
    </dgm:pt>
    <dgm:pt modelId="{BE4E6101-514A-4785-8EB8-881EB38AB665}">
      <dgm:prSet phldrT="[Text]" custT="1"/>
      <dgm:spPr/>
      <dgm:t>
        <a:bodyPr/>
        <a:lstStyle/>
        <a:p>
          <a:pPr algn="ctr"/>
          <a:r>
            <a:rPr lang="en-US" sz="2400" dirty="0"/>
            <a:t>Data Collection:</a:t>
          </a:r>
        </a:p>
        <a:p>
          <a:pPr algn="l"/>
          <a:r>
            <a:rPr lang="en-US" sz="1400" dirty="0"/>
            <a:t>- Pre-made checklist scored by same IP for all (Provided by DOS) </a:t>
          </a:r>
          <a:br>
            <a:rPr lang="en-US" sz="1400" dirty="0"/>
          </a:br>
          <a:r>
            <a:rPr lang="en-US" sz="1400" dirty="0"/>
            <a:t>- All groups conduct same flights and conduct post flight survey to culminate session. </a:t>
          </a:r>
        </a:p>
      </dgm:t>
    </dgm:pt>
    <dgm:pt modelId="{7E28A1FF-1731-44B9-9FEA-069FC336EA53}" type="parTrans" cxnId="{5C1D2655-4306-48A4-A6F6-3EF093516896}">
      <dgm:prSet/>
      <dgm:spPr/>
      <dgm:t>
        <a:bodyPr/>
        <a:lstStyle/>
        <a:p>
          <a:endParaRPr lang="en-US" sz="2400"/>
        </a:p>
      </dgm:t>
    </dgm:pt>
    <dgm:pt modelId="{9C380A7A-9464-466C-93F0-43372F07B910}" type="sibTrans" cxnId="{5C1D2655-4306-48A4-A6F6-3EF093516896}">
      <dgm:prSet/>
      <dgm:spPr/>
      <dgm:t>
        <a:bodyPr/>
        <a:lstStyle/>
        <a:p>
          <a:endParaRPr lang="en-US" sz="2400"/>
        </a:p>
      </dgm:t>
    </dgm:pt>
    <dgm:pt modelId="{30D5FD67-8FD8-4545-81E4-84D71C3F18C8}">
      <dgm:prSet phldrT="[Text]" custT="1"/>
      <dgm:spPr/>
      <dgm:t>
        <a:bodyPr/>
        <a:lstStyle/>
        <a:p>
          <a:r>
            <a:rPr lang="en-US" sz="1600"/>
            <a:t>Conduct Post Test in VR and complete prescribed surveys</a:t>
          </a:r>
          <a:endParaRPr lang="en-US" sz="1600" dirty="0"/>
        </a:p>
      </dgm:t>
    </dgm:pt>
    <dgm:pt modelId="{13F1DC1D-B395-4E3F-81C1-B7C72D7FBCE4}" type="parTrans" cxnId="{D97994AD-0714-4AF0-B34A-090B582C51F9}">
      <dgm:prSet/>
      <dgm:spPr/>
      <dgm:t>
        <a:bodyPr/>
        <a:lstStyle/>
        <a:p>
          <a:endParaRPr lang="en-US"/>
        </a:p>
      </dgm:t>
    </dgm:pt>
    <dgm:pt modelId="{69A3CBA6-2BF2-4E33-BBB4-25B490DBE0BF}" type="sibTrans" cxnId="{D97994AD-0714-4AF0-B34A-090B582C51F9}">
      <dgm:prSet/>
      <dgm:spPr/>
      <dgm:t>
        <a:bodyPr/>
        <a:lstStyle/>
        <a:p>
          <a:endParaRPr lang="en-US"/>
        </a:p>
      </dgm:t>
    </dgm:pt>
    <dgm:pt modelId="{A0A5E010-6645-41B2-AE83-317A6616F331}">
      <dgm:prSet phldrT="[Text]" custT="1"/>
      <dgm:spPr/>
      <dgm:t>
        <a:bodyPr/>
        <a:lstStyle/>
        <a:p>
          <a:r>
            <a:rPr lang="en-US" sz="1600" dirty="0"/>
            <a:t>Conduct Post Test in VR and complete prescribed surveys</a:t>
          </a:r>
        </a:p>
      </dgm:t>
    </dgm:pt>
    <dgm:pt modelId="{9C4AE09B-1F56-45E2-8A69-791BBFBEF713}" type="parTrans" cxnId="{D798FC3B-BF09-46EA-9301-054AB86CFB89}">
      <dgm:prSet/>
      <dgm:spPr/>
      <dgm:t>
        <a:bodyPr/>
        <a:lstStyle/>
        <a:p>
          <a:endParaRPr lang="en-US"/>
        </a:p>
      </dgm:t>
    </dgm:pt>
    <dgm:pt modelId="{A1E78725-5527-4F0B-8111-D3EC22FED699}" type="sibTrans" cxnId="{D798FC3B-BF09-46EA-9301-054AB86CFB89}">
      <dgm:prSet/>
      <dgm:spPr/>
      <dgm:t>
        <a:bodyPr/>
        <a:lstStyle/>
        <a:p>
          <a:endParaRPr lang="en-US"/>
        </a:p>
      </dgm:t>
    </dgm:pt>
    <dgm:pt modelId="{0BD11E08-338E-44F7-BCC6-3BE924801CA6}" type="pres">
      <dgm:prSet presAssocID="{18AA2D70-3FE0-4878-B788-4F98ECDBFE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6E5071-3A08-451F-A794-AC6901C3A340}" type="pres">
      <dgm:prSet presAssocID="{18AA2D70-3FE0-4878-B788-4F98ECDBFE77}" presName="hierFlow" presStyleCnt="0"/>
      <dgm:spPr/>
    </dgm:pt>
    <dgm:pt modelId="{5A887878-5DCC-4E53-9E72-39E1F651FE52}" type="pres">
      <dgm:prSet presAssocID="{18AA2D70-3FE0-4878-B788-4F98ECDBFE77}" presName="firstBuf" presStyleCnt="0"/>
      <dgm:spPr/>
    </dgm:pt>
    <dgm:pt modelId="{5F952DEC-9B53-43E9-880C-D40C9BAB8ABB}" type="pres">
      <dgm:prSet presAssocID="{18AA2D70-3FE0-4878-B788-4F98ECDBFE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35B466-3494-4410-80BB-F08A3DD38E08}" type="pres">
      <dgm:prSet presAssocID="{E68C4732-0698-4C31-8B36-28F56B7E2C78}" presName="Name14" presStyleCnt="0"/>
      <dgm:spPr/>
    </dgm:pt>
    <dgm:pt modelId="{670812B8-8D5D-43A3-8F29-413111FF22CB}" type="pres">
      <dgm:prSet presAssocID="{E68C4732-0698-4C31-8B36-28F56B7E2C78}" presName="level1Shape" presStyleLbl="node0" presStyleIdx="0" presStyleCnt="1">
        <dgm:presLayoutVars>
          <dgm:chPref val="3"/>
        </dgm:presLayoutVars>
      </dgm:prSet>
      <dgm:spPr/>
    </dgm:pt>
    <dgm:pt modelId="{54973EBE-615C-4BC4-83F2-0B9C773C5CC7}" type="pres">
      <dgm:prSet presAssocID="{E68C4732-0698-4C31-8B36-28F56B7E2C78}" presName="hierChild2" presStyleCnt="0"/>
      <dgm:spPr/>
    </dgm:pt>
    <dgm:pt modelId="{10146E43-EA9B-4A13-B29C-55B8D62CAEB1}" type="pres">
      <dgm:prSet presAssocID="{6F748C51-3023-446D-8C07-CECB2F478A0D}" presName="Name19" presStyleLbl="parChTrans1D2" presStyleIdx="0" presStyleCnt="2"/>
      <dgm:spPr/>
    </dgm:pt>
    <dgm:pt modelId="{8E3586FF-96DE-442E-BB37-23C954479752}" type="pres">
      <dgm:prSet presAssocID="{B1655572-FBFD-48DF-ADD5-4BC33F258EBF}" presName="Name21" presStyleCnt="0"/>
      <dgm:spPr/>
    </dgm:pt>
    <dgm:pt modelId="{5EE3C054-9D4C-44B5-AAA2-E9FAB5D3810F}" type="pres">
      <dgm:prSet presAssocID="{B1655572-FBFD-48DF-ADD5-4BC33F258EBF}" presName="level2Shape" presStyleLbl="node2" presStyleIdx="0" presStyleCnt="2"/>
      <dgm:spPr/>
    </dgm:pt>
    <dgm:pt modelId="{9DE5D649-1F48-40F8-88AA-0A5AA9BF0EB0}" type="pres">
      <dgm:prSet presAssocID="{B1655572-FBFD-48DF-ADD5-4BC33F258EBF}" presName="hierChild3" presStyleCnt="0"/>
      <dgm:spPr/>
    </dgm:pt>
    <dgm:pt modelId="{435CDCD4-83AD-49F1-84EE-B5D21194D9CF}" type="pres">
      <dgm:prSet presAssocID="{9C4AE09B-1F56-45E2-8A69-791BBFBEF713}" presName="Name19" presStyleLbl="parChTrans1D3" presStyleIdx="0" presStyleCnt="2"/>
      <dgm:spPr/>
    </dgm:pt>
    <dgm:pt modelId="{C3A056A7-31F7-4294-AA19-30A9D778D0EF}" type="pres">
      <dgm:prSet presAssocID="{A0A5E010-6645-41B2-AE83-317A6616F331}" presName="Name21" presStyleCnt="0"/>
      <dgm:spPr/>
    </dgm:pt>
    <dgm:pt modelId="{8615B370-7640-4D79-90FD-AAE26D812444}" type="pres">
      <dgm:prSet presAssocID="{A0A5E010-6645-41B2-AE83-317A6616F331}" presName="level2Shape" presStyleLbl="node3" presStyleIdx="0" presStyleCnt="2"/>
      <dgm:spPr/>
    </dgm:pt>
    <dgm:pt modelId="{AE7572A3-55E8-4B44-AE23-8BB391292B47}" type="pres">
      <dgm:prSet presAssocID="{A0A5E010-6645-41B2-AE83-317A6616F331}" presName="hierChild3" presStyleCnt="0"/>
      <dgm:spPr/>
    </dgm:pt>
    <dgm:pt modelId="{E8C4EBEC-26D7-48B5-965C-5AB067FE18EB}" type="pres">
      <dgm:prSet presAssocID="{47278169-C24C-4737-8BFA-2096E5EE1FF6}" presName="Name19" presStyleLbl="parChTrans1D2" presStyleIdx="1" presStyleCnt="2"/>
      <dgm:spPr/>
    </dgm:pt>
    <dgm:pt modelId="{CD518313-CFD9-49AB-9FB5-A55AC159D55D}" type="pres">
      <dgm:prSet presAssocID="{16F31005-10B9-4A99-8948-0E01E8981579}" presName="Name21" presStyleCnt="0"/>
      <dgm:spPr/>
    </dgm:pt>
    <dgm:pt modelId="{951E473D-58E7-4DEB-9E5F-87551EBBD0DA}" type="pres">
      <dgm:prSet presAssocID="{16F31005-10B9-4A99-8948-0E01E8981579}" presName="level2Shape" presStyleLbl="node2" presStyleIdx="1" presStyleCnt="2"/>
      <dgm:spPr/>
    </dgm:pt>
    <dgm:pt modelId="{0DBB5743-6E2F-45FC-B738-FEA2976F11D4}" type="pres">
      <dgm:prSet presAssocID="{16F31005-10B9-4A99-8948-0E01E8981579}" presName="hierChild3" presStyleCnt="0"/>
      <dgm:spPr/>
    </dgm:pt>
    <dgm:pt modelId="{BCB72FE6-D323-44C4-A5DE-3A0616A912EB}" type="pres">
      <dgm:prSet presAssocID="{13F1DC1D-B395-4E3F-81C1-B7C72D7FBCE4}" presName="Name19" presStyleLbl="parChTrans1D3" presStyleIdx="1" presStyleCnt="2"/>
      <dgm:spPr/>
    </dgm:pt>
    <dgm:pt modelId="{84DEA705-55F3-45E2-B037-3E1C092A7F28}" type="pres">
      <dgm:prSet presAssocID="{30D5FD67-8FD8-4545-81E4-84D71C3F18C8}" presName="Name21" presStyleCnt="0"/>
      <dgm:spPr/>
    </dgm:pt>
    <dgm:pt modelId="{5383A8AF-B949-4E1F-8A11-49E3AB06F00A}" type="pres">
      <dgm:prSet presAssocID="{30D5FD67-8FD8-4545-81E4-84D71C3F18C8}" presName="level2Shape" presStyleLbl="node3" presStyleIdx="1" presStyleCnt="2"/>
      <dgm:spPr/>
    </dgm:pt>
    <dgm:pt modelId="{6DF9FD03-B156-4F47-A96C-D3EC74B11796}" type="pres">
      <dgm:prSet presAssocID="{30D5FD67-8FD8-4545-81E4-84D71C3F18C8}" presName="hierChild3" presStyleCnt="0"/>
      <dgm:spPr/>
    </dgm:pt>
    <dgm:pt modelId="{9F51367B-332D-47F5-B162-F883CF4D9C12}" type="pres">
      <dgm:prSet presAssocID="{18AA2D70-3FE0-4878-B788-4F98ECDBFE77}" presName="bgShapesFlow" presStyleCnt="0"/>
      <dgm:spPr/>
    </dgm:pt>
    <dgm:pt modelId="{87D1DF62-BA39-4C3B-A9AC-3E811E1E77CC}" type="pres">
      <dgm:prSet presAssocID="{913D59AA-6F2E-467D-BB11-2BB1E284BB3A}" presName="rectComp" presStyleCnt="0"/>
      <dgm:spPr/>
    </dgm:pt>
    <dgm:pt modelId="{F0E7887C-E95F-4F40-8F8A-4C324DDDC631}" type="pres">
      <dgm:prSet presAssocID="{913D59AA-6F2E-467D-BB11-2BB1E284BB3A}" presName="bgRect" presStyleLbl="bgShp" presStyleIdx="0" presStyleCnt="2" custLinFactY="18218" custLinFactNeighborX="-667" custLinFactNeighborY="100000"/>
      <dgm:spPr/>
    </dgm:pt>
    <dgm:pt modelId="{8F6A55B3-A20A-44DD-9AA2-6379E087B5BB}" type="pres">
      <dgm:prSet presAssocID="{913D59AA-6F2E-467D-BB11-2BB1E284BB3A}" presName="bgRectTx" presStyleLbl="bgShp" presStyleIdx="0" presStyleCnt="2">
        <dgm:presLayoutVars>
          <dgm:bulletEnabled val="1"/>
        </dgm:presLayoutVars>
      </dgm:prSet>
      <dgm:spPr/>
    </dgm:pt>
    <dgm:pt modelId="{2B9B5671-3A69-4E8E-86A2-0A33E6241A14}" type="pres">
      <dgm:prSet presAssocID="{913D59AA-6F2E-467D-BB11-2BB1E284BB3A}" presName="spComp" presStyleCnt="0"/>
      <dgm:spPr/>
    </dgm:pt>
    <dgm:pt modelId="{D781E601-550A-43FD-B983-C6A769F4A654}" type="pres">
      <dgm:prSet presAssocID="{913D59AA-6F2E-467D-BB11-2BB1E284BB3A}" presName="vSp" presStyleCnt="0"/>
      <dgm:spPr/>
    </dgm:pt>
    <dgm:pt modelId="{C16FE0CE-98CE-4961-9326-4432F2E78E39}" type="pres">
      <dgm:prSet presAssocID="{BE4E6101-514A-4785-8EB8-881EB38AB665}" presName="rectComp" presStyleCnt="0"/>
      <dgm:spPr/>
    </dgm:pt>
    <dgm:pt modelId="{FFC6EAD3-A376-4150-83D7-4D2B2B09C649}" type="pres">
      <dgm:prSet presAssocID="{BE4E6101-514A-4785-8EB8-881EB38AB665}" presName="bgRect" presStyleLbl="bgShp" presStyleIdx="1" presStyleCnt="2" custLinFactY="16008" custLinFactNeighborY="100000"/>
      <dgm:spPr/>
    </dgm:pt>
    <dgm:pt modelId="{D970CC39-F7B2-4BE4-B779-C2DEF9E38CCB}" type="pres">
      <dgm:prSet presAssocID="{BE4E6101-514A-4785-8EB8-881EB38AB665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EE19B601-55AA-479D-847B-6E6A201FEE7F}" srcId="{E68C4732-0698-4C31-8B36-28F56B7E2C78}" destId="{16F31005-10B9-4A99-8948-0E01E8981579}" srcOrd="1" destOrd="0" parTransId="{47278169-C24C-4737-8BFA-2096E5EE1FF6}" sibTransId="{6048CD6D-8852-4A6A-8BC6-163348B9A451}"/>
    <dgm:cxn modelId="{C4867C24-C95D-4EF2-8169-0DBB8E4A0F6F}" type="presOf" srcId="{47278169-C24C-4737-8BFA-2096E5EE1FF6}" destId="{E8C4EBEC-26D7-48B5-965C-5AB067FE18EB}" srcOrd="0" destOrd="0" presId="urn:microsoft.com/office/officeart/2005/8/layout/hierarchy6"/>
    <dgm:cxn modelId="{57CC8D34-A3E3-4E62-B67B-5C2A4CF6039B}" type="presOf" srcId="{B1655572-FBFD-48DF-ADD5-4BC33F258EBF}" destId="{5EE3C054-9D4C-44B5-AAA2-E9FAB5D3810F}" srcOrd="0" destOrd="0" presId="urn:microsoft.com/office/officeart/2005/8/layout/hierarchy6"/>
    <dgm:cxn modelId="{ADF5D234-BB76-4CAB-87B2-E10305102B07}" type="presOf" srcId="{16F31005-10B9-4A99-8948-0E01E8981579}" destId="{951E473D-58E7-4DEB-9E5F-87551EBBD0DA}" srcOrd="0" destOrd="0" presId="urn:microsoft.com/office/officeart/2005/8/layout/hierarchy6"/>
    <dgm:cxn modelId="{D798FC3B-BF09-46EA-9301-054AB86CFB89}" srcId="{B1655572-FBFD-48DF-ADD5-4BC33F258EBF}" destId="{A0A5E010-6645-41B2-AE83-317A6616F331}" srcOrd="0" destOrd="0" parTransId="{9C4AE09B-1F56-45E2-8A69-791BBFBEF713}" sibTransId="{A1E78725-5527-4F0B-8111-D3EC22FED699}"/>
    <dgm:cxn modelId="{3DA17643-CBC5-48AD-BF7B-21B4786DA58C}" type="presOf" srcId="{BE4E6101-514A-4785-8EB8-881EB38AB665}" destId="{D970CC39-F7B2-4BE4-B779-C2DEF9E38CCB}" srcOrd="1" destOrd="0" presId="urn:microsoft.com/office/officeart/2005/8/layout/hierarchy6"/>
    <dgm:cxn modelId="{DD511467-44A9-469F-A7C3-05C6EBB063AD}" type="presOf" srcId="{6F748C51-3023-446D-8C07-CECB2F478A0D}" destId="{10146E43-EA9B-4A13-B29C-55B8D62CAEB1}" srcOrd="0" destOrd="0" presId="urn:microsoft.com/office/officeart/2005/8/layout/hierarchy6"/>
    <dgm:cxn modelId="{2B089F4B-C84C-4CB1-95EF-7B1E61E45E3A}" type="presOf" srcId="{13F1DC1D-B395-4E3F-81C1-B7C72D7FBCE4}" destId="{BCB72FE6-D323-44C4-A5DE-3A0616A912EB}" srcOrd="0" destOrd="0" presId="urn:microsoft.com/office/officeart/2005/8/layout/hierarchy6"/>
    <dgm:cxn modelId="{ECEC3850-E7E8-45C7-805A-EC9884C18888}" type="presOf" srcId="{BE4E6101-514A-4785-8EB8-881EB38AB665}" destId="{FFC6EAD3-A376-4150-83D7-4D2B2B09C649}" srcOrd="0" destOrd="0" presId="urn:microsoft.com/office/officeart/2005/8/layout/hierarchy6"/>
    <dgm:cxn modelId="{5C1D2655-4306-48A4-A6F6-3EF093516896}" srcId="{18AA2D70-3FE0-4878-B788-4F98ECDBFE77}" destId="{BE4E6101-514A-4785-8EB8-881EB38AB665}" srcOrd="2" destOrd="0" parTransId="{7E28A1FF-1731-44B9-9FEA-069FC336EA53}" sibTransId="{9C380A7A-9464-466C-93F0-43372F07B910}"/>
    <dgm:cxn modelId="{1A3D597C-F175-4DC3-9E8D-85C850E1FB31}" type="presOf" srcId="{E68C4732-0698-4C31-8B36-28F56B7E2C78}" destId="{670812B8-8D5D-43A3-8F29-413111FF22CB}" srcOrd="0" destOrd="0" presId="urn:microsoft.com/office/officeart/2005/8/layout/hierarchy6"/>
    <dgm:cxn modelId="{E3409384-A80B-42D0-AE06-AD9B90FCB26F}" type="presOf" srcId="{A0A5E010-6645-41B2-AE83-317A6616F331}" destId="{8615B370-7640-4D79-90FD-AAE26D812444}" srcOrd="0" destOrd="0" presId="urn:microsoft.com/office/officeart/2005/8/layout/hierarchy6"/>
    <dgm:cxn modelId="{2D19E492-0A13-468F-9D52-E83B9C27E2EF}" srcId="{E68C4732-0698-4C31-8B36-28F56B7E2C78}" destId="{B1655572-FBFD-48DF-ADD5-4BC33F258EBF}" srcOrd="0" destOrd="0" parTransId="{6F748C51-3023-446D-8C07-CECB2F478A0D}" sibTransId="{CF28B441-19F5-4D9F-AF27-C6B822D9F59F}"/>
    <dgm:cxn modelId="{EF812DA2-11A9-4EDC-9DF1-9E44E6C27386}" type="presOf" srcId="{913D59AA-6F2E-467D-BB11-2BB1E284BB3A}" destId="{8F6A55B3-A20A-44DD-9AA2-6379E087B5BB}" srcOrd="1" destOrd="0" presId="urn:microsoft.com/office/officeart/2005/8/layout/hierarchy6"/>
    <dgm:cxn modelId="{4F89F7AC-B9B3-4353-9BCC-8130EDE3AF57}" type="presOf" srcId="{9C4AE09B-1F56-45E2-8A69-791BBFBEF713}" destId="{435CDCD4-83AD-49F1-84EE-B5D21194D9CF}" srcOrd="0" destOrd="0" presId="urn:microsoft.com/office/officeart/2005/8/layout/hierarchy6"/>
    <dgm:cxn modelId="{D97994AD-0714-4AF0-B34A-090B582C51F9}" srcId="{16F31005-10B9-4A99-8948-0E01E8981579}" destId="{30D5FD67-8FD8-4545-81E4-84D71C3F18C8}" srcOrd="0" destOrd="0" parTransId="{13F1DC1D-B395-4E3F-81C1-B7C72D7FBCE4}" sibTransId="{69A3CBA6-2BF2-4E33-BBB4-25B490DBE0BF}"/>
    <dgm:cxn modelId="{40F672B7-762E-4F95-8EA8-6771F654D926}" type="presOf" srcId="{30D5FD67-8FD8-4545-81E4-84D71C3F18C8}" destId="{5383A8AF-B949-4E1F-8A11-49E3AB06F00A}" srcOrd="0" destOrd="0" presId="urn:microsoft.com/office/officeart/2005/8/layout/hierarchy6"/>
    <dgm:cxn modelId="{4BFFA5BC-DF88-4555-BB5B-CD3BB178FDEA}" type="presOf" srcId="{913D59AA-6F2E-467D-BB11-2BB1E284BB3A}" destId="{F0E7887C-E95F-4F40-8F8A-4C324DDDC631}" srcOrd="0" destOrd="0" presId="urn:microsoft.com/office/officeart/2005/8/layout/hierarchy6"/>
    <dgm:cxn modelId="{B8F2A3BD-5824-4CC2-A707-B817E45A8D38}" srcId="{18AA2D70-3FE0-4878-B788-4F98ECDBFE77}" destId="{913D59AA-6F2E-467D-BB11-2BB1E284BB3A}" srcOrd="1" destOrd="0" parTransId="{A3CEB97B-112A-476E-8BBF-EF5A5202AFFA}" sibTransId="{1DB1DD58-5733-433F-B4C6-262215BF1A2B}"/>
    <dgm:cxn modelId="{C96BEBEA-D3B9-42D7-A6CF-629196453832}" srcId="{18AA2D70-3FE0-4878-B788-4F98ECDBFE77}" destId="{E68C4732-0698-4C31-8B36-28F56B7E2C78}" srcOrd="0" destOrd="0" parTransId="{23C08DBD-3169-491D-A470-79E22300712A}" sibTransId="{36A8C69A-DEDB-4420-B6E1-BAC5030942E3}"/>
    <dgm:cxn modelId="{D08166EF-1E24-4870-BCB3-664AACF58978}" type="presOf" srcId="{18AA2D70-3FE0-4878-B788-4F98ECDBFE77}" destId="{0BD11E08-338E-44F7-BCC6-3BE924801CA6}" srcOrd="0" destOrd="0" presId="urn:microsoft.com/office/officeart/2005/8/layout/hierarchy6"/>
    <dgm:cxn modelId="{FA43FAA7-1B94-44F1-9381-79F79062C197}" type="presParOf" srcId="{0BD11E08-338E-44F7-BCC6-3BE924801CA6}" destId="{7E6E5071-3A08-451F-A794-AC6901C3A340}" srcOrd="0" destOrd="0" presId="urn:microsoft.com/office/officeart/2005/8/layout/hierarchy6"/>
    <dgm:cxn modelId="{B161295B-CACC-4E3A-B5A9-4D257270E256}" type="presParOf" srcId="{7E6E5071-3A08-451F-A794-AC6901C3A340}" destId="{5A887878-5DCC-4E53-9E72-39E1F651FE52}" srcOrd="0" destOrd="0" presId="urn:microsoft.com/office/officeart/2005/8/layout/hierarchy6"/>
    <dgm:cxn modelId="{64D82892-961A-4093-8FA4-A4E267F7339C}" type="presParOf" srcId="{7E6E5071-3A08-451F-A794-AC6901C3A340}" destId="{5F952DEC-9B53-43E9-880C-D40C9BAB8ABB}" srcOrd="1" destOrd="0" presId="urn:microsoft.com/office/officeart/2005/8/layout/hierarchy6"/>
    <dgm:cxn modelId="{5D78C40A-FE7F-4050-94DE-43931B0FAC6D}" type="presParOf" srcId="{5F952DEC-9B53-43E9-880C-D40C9BAB8ABB}" destId="{2235B466-3494-4410-80BB-F08A3DD38E08}" srcOrd="0" destOrd="0" presId="urn:microsoft.com/office/officeart/2005/8/layout/hierarchy6"/>
    <dgm:cxn modelId="{985397DC-7E52-46BC-8255-3A0D80B95371}" type="presParOf" srcId="{2235B466-3494-4410-80BB-F08A3DD38E08}" destId="{670812B8-8D5D-43A3-8F29-413111FF22CB}" srcOrd="0" destOrd="0" presId="urn:microsoft.com/office/officeart/2005/8/layout/hierarchy6"/>
    <dgm:cxn modelId="{DE6A8540-9675-40FA-9453-2D4FDC19E4A2}" type="presParOf" srcId="{2235B466-3494-4410-80BB-F08A3DD38E08}" destId="{54973EBE-615C-4BC4-83F2-0B9C773C5CC7}" srcOrd="1" destOrd="0" presId="urn:microsoft.com/office/officeart/2005/8/layout/hierarchy6"/>
    <dgm:cxn modelId="{1B6881F4-1785-4CD7-8DD2-80DA827E3434}" type="presParOf" srcId="{54973EBE-615C-4BC4-83F2-0B9C773C5CC7}" destId="{10146E43-EA9B-4A13-B29C-55B8D62CAEB1}" srcOrd="0" destOrd="0" presId="urn:microsoft.com/office/officeart/2005/8/layout/hierarchy6"/>
    <dgm:cxn modelId="{0D355207-62CD-4657-B456-2C36BF81344C}" type="presParOf" srcId="{54973EBE-615C-4BC4-83F2-0B9C773C5CC7}" destId="{8E3586FF-96DE-442E-BB37-23C954479752}" srcOrd="1" destOrd="0" presId="urn:microsoft.com/office/officeart/2005/8/layout/hierarchy6"/>
    <dgm:cxn modelId="{52337508-77E7-4773-821A-9D12ED064DA2}" type="presParOf" srcId="{8E3586FF-96DE-442E-BB37-23C954479752}" destId="{5EE3C054-9D4C-44B5-AAA2-E9FAB5D3810F}" srcOrd="0" destOrd="0" presId="urn:microsoft.com/office/officeart/2005/8/layout/hierarchy6"/>
    <dgm:cxn modelId="{1553249B-5381-4AC9-9E5E-FC0FF6849B98}" type="presParOf" srcId="{8E3586FF-96DE-442E-BB37-23C954479752}" destId="{9DE5D649-1F48-40F8-88AA-0A5AA9BF0EB0}" srcOrd="1" destOrd="0" presId="urn:microsoft.com/office/officeart/2005/8/layout/hierarchy6"/>
    <dgm:cxn modelId="{7A8A1A3C-AD2A-492B-97BF-4B9C12719D00}" type="presParOf" srcId="{9DE5D649-1F48-40F8-88AA-0A5AA9BF0EB0}" destId="{435CDCD4-83AD-49F1-84EE-B5D21194D9CF}" srcOrd="0" destOrd="0" presId="urn:microsoft.com/office/officeart/2005/8/layout/hierarchy6"/>
    <dgm:cxn modelId="{AC8A5B0F-8FF2-4CA1-B186-BEE55B0E9233}" type="presParOf" srcId="{9DE5D649-1F48-40F8-88AA-0A5AA9BF0EB0}" destId="{C3A056A7-31F7-4294-AA19-30A9D778D0EF}" srcOrd="1" destOrd="0" presId="urn:microsoft.com/office/officeart/2005/8/layout/hierarchy6"/>
    <dgm:cxn modelId="{AC452B0F-AEFB-42BD-B926-634AA0D23116}" type="presParOf" srcId="{C3A056A7-31F7-4294-AA19-30A9D778D0EF}" destId="{8615B370-7640-4D79-90FD-AAE26D812444}" srcOrd="0" destOrd="0" presId="urn:microsoft.com/office/officeart/2005/8/layout/hierarchy6"/>
    <dgm:cxn modelId="{6BCF0464-D1D1-4BA0-9FCD-DFE6D6C76028}" type="presParOf" srcId="{C3A056A7-31F7-4294-AA19-30A9D778D0EF}" destId="{AE7572A3-55E8-4B44-AE23-8BB391292B47}" srcOrd="1" destOrd="0" presId="urn:microsoft.com/office/officeart/2005/8/layout/hierarchy6"/>
    <dgm:cxn modelId="{F07CA56B-9B6B-4044-8579-22CDD7FAF486}" type="presParOf" srcId="{54973EBE-615C-4BC4-83F2-0B9C773C5CC7}" destId="{E8C4EBEC-26D7-48B5-965C-5AB067FE18EB}" srcOrd="2" destOrd="0" presId="urn:microsoft.com/office/officeart/2005/8/layout/hierarchy6"/>
    <dgm:cxn modelId="{2139D64A-9CEA-4AFA-943E-9CCE2779BC26}" type="presParOf" srcId="{54973EBE-615C-4BC4-83F2-0B9C773C5CC7}" destId="{CD518313-CFD9-49AB-9FB5-A55AC159D55D}" srcOrd="3" destOrd="0" presId="urn:microsoft.com/office/officeart/2005/8/layout/hierarchy6"/>
    <dgm:cxn modelId="{1D04706B-2651-4BC1-B027-F1814E9A03EA}" type="presParOf" srcId="{CD518313-CFD9-49AB-9FB5-A55AC159D55D}" destId="{951E473D-58E7-4DEB-9E5F-87551EBBD0DA}" srcOrd="0" destOrd="0" presId="urn:microsoft.com/office/officeart/2005/8/layout/hierarchy6"/>
    <dgm:cxn modelId="{9F22EADB-B11C-4119-97CA-7D9383461FFD}" type="presParOf" srcId="{CD518313-CFD9-49AB-9FB5-A55AC159D55D}" destId="{0DBB5743-6E2F-45FC-B738-FEA2976F11D4}" srcOrd="1" destOrd="0" presId="urn:microsoft.com/office/officeart/2005/8/layout/hierarchy6"/>
    <dgm:cxn modelId="{BA985A31-D57E-413A-A75A-F2D6DB5824AC}" type="presParOf" srcId="{0DBB5743-6E2F-45FC-B738-FEA2976F11D4}" destId="{BCB72FE6-D323-44C4-A5DE-3A0616A912EB}" srcOrd="0" destOrd="0" presId="urn:microsoft.com/office/officeart/2005/8/layout/hierarchy6"/>
    <dgm:cxn modelId="{3B158E61-F847-4970-849C-8641CC796B1D}" type="presParOf" srcId="{0DBB5743-6E2F-45FC-B738-FEA2976F11D4}" destId="{84DEA705-55F3-45E2-B037-3E1C092A7F28}" srcOrd="1" destOrd="0" presId="urn:microsoft.com/office/officeart/2005/8/layout/hierarchy6"/>
    <dgm:cxn modelId="{C85ACFA8-3CF3-481C-800A-E7559B0AD2E9}" type="presParOf" srcId="{84DEA705-55F3-45E2-B037-3E1C092A7F28}" destId="{5383A8AF-B949-4E1F-8A11-49E3AB06F00A}" srcOrd="0" destOrd="0" presId="urn:microsoft.com/office/officeart/2005/8/layout/hierarchy6"/>
    <dgm:cxn modelId="{E1ED2D49-A3DA-4769-8EBC-316E2D7A2202}" type="presParOf" srcId="{84DEA705-55F3-45E2-B037-3E1C092A7F28}" destId="{6DF9FD03-B156-4F47-A96C-D3EC74B11796}" srcOrd="1" destOrd="0" presId="urn:microsoft.com/office/officeart/2005/8/layout/hierarchy6"/>
    <dgm:cxn modelId="{758AE5B6-25E4-419E-9C51-444E89F31C4D}" type="presParOf" srcId="{0BD11E08-338E-44F7-BCC6-3BE924801CA6}" destId="{9F51367B-332D-47F5-B162-F883CF4D9C12}" srcOrd="1" destOrd="0" presId="urn:microsoft.com/office/officeart/2005/8/layout/hierarchy6"/>
    <dgm:cxn modelId="{76CCDFF9-2F7F-414A-B64C-29B10F3C60B2}" type="presParOf" srcId="{9F51367B-332D-47F5-B162-F883CF4D9C12}" destId="{87D1DF62-BA39-4C3B-A9AC-3E811E1E77CC}" srcOrd="0" destOrd="0" presId="urn:microsoft.com/office/officeart/2005/8/layout/hierarchy6"/>
    <dgm:cxn modelId="{E5BBCAF4-6E58-40B6-A577-D3DCE7675320}" type="presParOf" srcId="{87D1DF62-BA39-4C3B-A9AC-3E811E1E77CC}" destId="{F0E7887C-E95F-4F40-8F8A-4C324DDDC631}" srcOrd="0" destOrd="0" presId="urn:microsoft.com/office/officeart/2005/8/layout/hierarchy6"/>
    <dgm:cxn modelId="{2678DC1C-CA39-47C0-BB63-30546ECD7E5B}" type="presParOf" srcId="{87D1DF62-BA39-4C3B-A9AC-3E811E1E77CC}" destId="{8F6A55B3-A20A-44DD-9AA2-6379E087B5BB}" srcOrd="1" destOrd="0" presId="urn:microsoft.com/office/officeart/2005/8/layout/hierarchy6"/>
    <dgm:cxn modelId="{93F74749-B80E-496C-A3F9-35AA7FB29D59}" type="presParOf" srcId="{9F51367B-332D-47F5-B162-F883CF4D9C12}" destId="{2B9B5671-3A69-4E8E-86A2-0A33E6241A14}" srcOrd="1" destOrd="0" presId="urn:microsoft.com/office/officeart/2005/8/layout/hierarchy6"/>
    <dgm:cxn modelId="{D00D9AE8-205E-4F3B-B422-A2D5FBA3C939}" type="presParOf" srcId="{2B9B5671-3A69-4E8E-86A2-0A33E6241A14}" destId="{D781E601-550A-43FD-B983-C6A769F4A654}" srcOrd="0" destOrd="0" presId="urn:microsoft.com/office/officeart/2005/8/layout/hierarchy6"/>
    <dgm:cxn modelId="{58E316A3-E7B3-4548-B977-6BAAFAC05B37}" type="presParOf" srcId="{9F51367B-332D-47F5-B162-F883CF4D9C12}" destId="{C16FE0CE-98CE-4961-9326-4432F2E78E39}" srcOrd="2" destOrd="0" presId="urn:microsoft.com/office/officeart/2005/8/layout/hierarchy6"/>
    <dgm:cxn modelId="{F5A4FF48-DA98-4FC8-A276-D13EF05ECDBD}" type="presParOf" srcId="{C16FE0CE-98CE-4961-9326-4432F2E78E39}" destId="{FFC6EAD3-A376-4150-83D7-4D2B2B09C649}" srcOrd="0" destOrd="0" presId="urn:microsoft.com/office/officeart/2005/8/layout/hierarchy6"/>
    <dgm:cxn modelId="{2BBA2441-19CD-428F-AA99-71857F6E55D6}" type="presParOf" srcId="{C16FE0CE-98CE-4961-9326-4432F2E78E39}" destId="{D970CC39-F7B2-4BE4-B779-C2DEF9E38CC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6EAD3-A376-4150-83D7-4D2B2B09C649}">
      <dsp:nvSpPr>
        <dsp:cNvPr id="0" name=""/>
        <dsp:cNvSpPr/>
      </dsp:nvSpPr>
      <dsp:spPr>
        <a:xfrm>
          <a:off x="0" y="4004967"/>
          <a:ext cx="11187403" cy="172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Pre-made checklist scored by same IP for all (Provided by DOS) </a:t>
          </a:r>
          <a:br>
            <a:rPr lang="en-US" sz="1400" kern="1200" dirty="0"/>
          </a:br>
          <a:r>
            <a:rPr lang="en-US" sz="1400" kern="1200" dirty="0"/>
            <a:t>- All groups conduct same flights and conduct post flight survey to culminate session. </a:t>
          </a:r>
        </a:p>
      </dsp:txBody>
      <dsp:txXfrm>
        <a:off x="0" y="4004967"/>
        <a:ext cx="3356220" cy="1726181"/>
      </dsp:txXfrm>
    </dsp:sp>
    <dsp:sp modelId="{F0E7887C-E95F-4F40-8F8A-4C324DDDC631}">
      <dsp:nvSpPr>
        <dsp:cNvPr id="0" name=""/>
        <dsp:cNvSpPr/>
      </dsp:nvSpPr>
      <dsp:spPr>
        <a:xfrm>
          <a:off x="0" y="2101186"/>
          <a:ext cx="11187403" cy="172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Groups:</a:t>
          </a:r>
        </a:p>
      </dsp:txBody>
      <dsp:txXfrm>
        <a:off x="0" y="2101186"/>
        <a:ext cx="3356220" cy="1726181"/>
      </dsp:txXfrm>
    </dsp:sp>
    <dsp:sp modelId="{670812B8-8D5D-43A3-8F29-413111FF22CB}">
      <dsp:nvSpPr>
        <dsp:cNvPr id="0" name=""/>
        <dsp:cNvSpPr/>
      </dsp:nvSpPr>
      <dsp:spPr>
        <a:xfrm>
          <a:off x="6081074" y="204378"/>
          <a:ext cx="2157726" cy="1438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 of Experiment</a:t>
          </a:r>
        </a:p>
      </dsp:txBody>
      <dsp:txXfrm>
        <a:off x="6123206" y="246510"/>
        <a:ext cx="2073462" cy="1354220"/>
      </dsp:txXfrm>
    </dsp:sp>
    <dsp:sp modelId="{10146E43-EA9B-4A13-B29C-55B8D62CAEB1}">
      <dsp:nvSpPr>
        <dsp:cNvPr id="0" name=""/>
        <dsp:cNvSpPr/>
      </dsp:nvSpPr>
      <dsp:spPr>
        <a:xfrm>
          <a:off x="5757415" y="1642862"/>
          <a:ext cx="1402522" cy="575393"/>
        </a:xfrm>
        <a:custGeom>
          <a:avLst/>
          <a:gdLst/>
          <a:ahLst/>
          <a:cxnLst/>
          <a:rect l="0" t="0" r="0" b="0"/>
          <a:pathLst>
            <a:path>
              <a:moveTo>
                <a:pt x="1402522" y="0"/>
              </a:moveTo>
              <a:lnTo>
                <a:pt x="1402522" y="287696"/>
              </a:lnTo>
              <a:lnTo>
                <a:pt x="0" y="287696"/>
              </a:lnTo>
              <a:lnTo>
                <a:pt x="0" y="575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3C054-9D4C-44B5-AAA2-E9FAB5D3810F}">
      <dsp:nvSpPr>
        <dsp:cNvPr id="0" name=""/>
        <dsp:cNvSpPr/>
      </dsp:nvSpPr>
      <dsp:spPr>
        <a:xfrm>
          <a:off x="4678552" y="2218256"/>
          <a:ext cx="2157726" cy="1438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PPT Only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50 Pre Flight School Students (2 For this Class)</a:t>
          </a:r>
        </a:p>
      </dsp:txBody>
      <dsp:txXfrm>
        <a:off x="4720684" y="2260388"/>
        <a:ext cx="2073462" cy="1354220"/>
      </dsp:txXfrm>
    </dsp:sp>
    <dsp:sp modelId="{435CDCD4-83AD-49F1-84EE-B5D21194D9CF}">
      <dsp:nvSpPr>
        <dsp:cNvPr id="0" name=""/>
        <dsp:cNvSpPr/>
      </dsp:nvSpPr>
      <dsp:spPr>
        <a:xfrm>
          <a:off x="5711695" y="3656740"/>
          <a:ext cx="91440" cy="575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5B370-7640-4D79-90FD-AAE26D812444}">
      <dsp:nvSpPr>
        <dsp:cNvPr id="0" name=""/>
        <dsp:cNvSpPr/>
      </dsp:nvSpPr>
      <dsp:spPr>
        <a:xfrm>
          <a:off x="4678552" y="4232134"/>
          <a:ext cx="2157726" cy="1438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Conduct Post Test in VR and complete prescribed surveys</a:t>
          </a:r>
        </a:p>
      </dsp:txBody>
      <dsp:txXfrm>
        <a:off x="4720684" y="4274266"/>
        <a:ext cx="2073462" cy="1354220"/>
      </dsp:txXfrm>
    </dsp:sp>
    <dsp:sp modelId="{E8C4EBEC-26D7-48B5-965C-5AB067FE18EB}">
      <dsp:nvSpPr>
        <dsp:cNvPr id="0" name=""/>
        <dsp:cNvSpPr/>
      </dsp:nvSpPr>
      <dsp:spPr>
        <a:xfrm>
          <a:off x="7159937" y="1642862"/>
          <a:ext cx="1402522" cy="57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696"/>
              </a:lnTo>
              <a:lnTo>
                <a:pt x="1402522" y="287696"/>
              </a:lnTo>
              <a:lnTo>
                <a:pt x="1402522" y="575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E473D-58E7-4DEB-9E5F-87551EBBD0DA}">
      <dsp:nvSpPr>
        <dsp:cNvPr id="0" name=""/>
        <dsp:cNvSpPr/>
      </dsp:nvSpPr>
      <dsp:spPr>
        <a:xfrm>
          <a:off x="7483596" y="2218256"/>
          <a:ext cx="2157726" cy="1438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VR Device Only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50 Pre Flight School Students (2 For this Class)</a:t>
          </a:r>
        </a:p>
      </dsp:txBody>
      <dsp:txXfrm>
        <a:off x="7525728" y="2260388"/>
        <a:ext cx="2073462" cy="1354220"/>
      </dsp:txXfrm>
    </dsp:sp>
    <dsp:sp modelId="{BCB72FE6-D323-44C4-A5DE-3A0616A912EB}">
      <dsp:nvSpPr>
        <dsp:cNvPr id="0" name=""/>
        <dsp:cNvSpPr/>
      </dsp:nvSpPr>
      <dsp:spPr>
        <a:xfrm>
          <a:off x="8516740" y="3656740"/>
          <a:ext cx="91440" cy="575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3A8AF-B949-4E1F-8A11-49E3AB06F00A}">
      <dsp:nvSpPr>
        <dsp:cNvPr id="0" name=""/>
        <dsp:cNvSpPr/>
      </dsp:nvSpPr>
      <dsp:spPr>
        <a:xfrm>
          <a:off x="7483596" y="4232134"/>
          <a:ext cx="2157726" cy="1438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 Post Test in VR and complete prescribed surveys</a:t>
          </a:r>
          <a:endParaRPr lang="en-US" sz="1600" kern="1200" dirty="0"/>
        </a:p>
      </dsp:txBody>
      <dsp:txXfrm>
        <a:off x="7525728" y="4274266"/>
        <a:ext cx="2073462" cy="135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5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5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130E3-898F-47FD-9D70-1E73184D18F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1130300"/>
            <a:ext cx="5422900" cy="3049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84188"/>
            <a:ext cx="3077739" cy="45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B5F62-9571-4A84-A1AA-DDC9E7A1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4013" y="838200"/>
            <a:ext cx="4019550" cy="226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5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1AEB7-DF1E-074E-AD3C-BD912806E1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40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8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47725"/>
            <a:ext cx="4065588" cy="228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DB98-A0E0-404C-957D-5A04D8B5B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68CD-0B16-4779-B1C6-33BD500DF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CC59-626C-4068-8BF5-8DBCFB3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B0A9-FCC3-44AE-84DC-AA5FA15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8C47-C9F0-4009-8098-F233A29E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6294-22EF-4401-B6EB-4562BAA5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CB117-6AB8-47B2-AD25-B60A294AB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1326-CEC2-4796-B7B0-6A364AA1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5E3F-B697-47C3-869F-1900716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D6A2-1AC5-4300-93E8-246F42D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7DFCD-CE18-4B1F-87CD-6669049B2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E232A-B8B0-4C0F-ABA2-4686B769E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4ACF-B5B3-450C-8802-F4DC4C0A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6B83-21FA-4FD5-B06E-7046D06E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FD8E-6365-44EA-8B2B-2420DBB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1A46-C474-494A-A8D5-D6CC9F4F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C474-9947-4893-9CB6-156CBB8E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FCBF-32A2-40E8-AFE1-FD023B3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614A-C876-46D2-8CAE-16DF50DC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37A1-379C-4F6D-ADA7-231E9580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CC49-B5AF-467E-B08D-CF3760FE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1F3A1-8F56-4F27-8A14-DA062535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DDF9-5089-4B00-82A4-948603DC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B7FD-44FB-42B3-8D52-7EE1D586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0653-6938-4214-8B46-562CDAB0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ED61-CADB-4563-8899-A47ABA5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CA8F-78E0-4560-856B-3D343310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9989-7C0F-4003-BB02-6CDF5821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5342F-8671-4E3B-B23B-588313C7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DD58B-3798-4D9E-8E78-69D0D4E7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5A72-ED12-40C0-AB73-4A3E128A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8B4E-F1FD-4FF2-B6A9-8097C511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64D0E-95E0-4795-8D86-5861D3B4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33927-1DBA-4C4B-9FA3-D49A49A7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5918B-B68C-49A4-88F6-966069C75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CAAC4-822F-4D51-8B79-A16B7C954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94467-B221-46DD-97E9-140C8215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65D4B-4E4F-4D21-8E62-B9588DEB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59D70-CBDF-40DD-936B-3BEC9447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741-710B-496F-B027-96DA2BF8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4435-F0AB-45F6-A3FB-C3BA2798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9ABD1-63FE-4AC1-8D44-6312753B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2BF1-A72E-466F-B083-FB282A84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96428-A613-4CB6-9026-BEF70458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8BEF1-CB98-4560-B611-9073D48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6EE5A-1061-4B0C-A318-B2ACE30F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9877-37B0-43E2-8B58-3C777C0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E410-4723-4C06-B413-0A66C739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CAE1B-5852-4198-900C-34D8F5A0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F25C-301E-4907-8145-103A094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AE452-40E3-48FE-ABBD-2BAD8EF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23DDF-61C9-437E-B41D-F7D458FB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B3D2-B105-44D5-B7C3-E5594D7C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96465-016C-4164-B0AE-771A7182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298D9-50B3-4F67-BC16-CAD34552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1D21D-375C-4492-8E37-954869B9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B8A2-466A-4C0C-BC35-50EBB70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E3153-C29C-4E7F-A4C2-E7E90EB8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886CA-2F26-414D-952E-EBBAE240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027C-0E73-4CCD-BBEC-ABDEC111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6345-CEEA-44A2-A8B0-71F1531A8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81F8-A41C-4ACF-9B13-1B7F7A9CD31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C22B-DB07-43BF-9D97-06E128560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699D-474D-46DA-A112-734F6DA1F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930E-8496-4AD7-8490-00CC6296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13DAD0-A4B0-4817-8995-A0D346584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FFFF"/>
                </a:solidFill>
                <a:ea typeface="Helvetica" charset="0"/>
                <a:cs typeface="Helvetica"/>
              </a:rPr>
              <a:t>Cockpit Commander</a:t>
            </a:r>
            <a:br>
              <a:rPr lang="en-US" sz="2300" b="1" dirty="0">
                <a:solidFill>
                  <a:srgbClr val="FFFFFF"/>
                </a:solidFill>
                <a:ea typeface="Helvetica" charset="0"/>
                <a:cs typeface="Helvetica" charset="0"/>
              </a:rPr>
            </a:br>
            <a:r>
              <a:rPr lang="en-US" sz="1800" b="1" dirty="0">
                <a:solidFill>
                  <a:srgbClr val="FFFFFF"/>
                </a:solidFill>
                <a:ea typeface="Helvetica" charset="0"/>
                <a:cs typeface="Helvetica"/>
              </a:rPr>
              <a:t>Ethan Levin</a:t>
            </a:r>
            <a:br>
              <a:rPr lang="en-US" sz="1800" b="1" dirty="0">
                <a:solidFill>
                  <a:srgbClr val="FFFFFF"/>
                </a:solidFill>
                <a:ea typeface="Helvetica" charset="0"/>
                <a:cs typeface="Helvetica" charset="0"/>
              </a:rPr>
            </a:br>
            <a:r>
              <a:rPr lang="en-US" sz="1800" b="1" dirty="0">
                <a:solidFill>
                  <a:srgbClr val="FFFFFF"/>
                </a:solidFill>
                <a:ea typeface="Helvetica" charset="0"/>
                <a:cs typeface="Helvetica"/>
              </a:rPr>
              <a:t>Erica Faulkner</a:t>
            </a:r>
            <a:br>
              <a:rPr lang="en-US" sz="1800" b="1" dirty="0">
                <a:solidFill>
                  <a:srgbClr val="FFFFFF"/>
                </a:solidFill>
                <a:ea typeface="Helvetica" charset="0"/>
                <a:cs typeface="Helvetica" charset="0"/>
              </a:rPr>
            </a:br>
            <a:r>
              <a:rPr lang="en-US" sz="1800" b="1" dirty="0">
                <a:solidFill>
                  <a:srgbClr val="FFFFFF"/>
                </a:solidFill>
                <a:ea typeface="Helvetica" charset="0"/>
                <a:cs typeface="Helvetica"/>
              </a:rPr>
              <a:t>Chris McFarland</a:t>
            </a:r>
            <a:endParaRPr lang="en-US" sz="2300" b="1" dirty="0">
              <a:solidFill>
                <a:srgbClr val="FFFFFF"/>
              </a:solidFill>
              <a:ea typeface="Helvetica" charset="0"/>
              <a:cs typeface="Helvetica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F9672C-557D-4871-B58C-7874589D7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1172" b="-1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3F31B81-E223-6DFE-0359-C5AC914C7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9" r="1" b="1"/>
          <a:stretch/>
        </p:blipFill>
        <p:spPr>
          <a:xfrm>
            <a:off x="8334133" y="321733"/>
            <a:ext cx="3539976" cy="2985818"/>
          </a:xfrm>
          <a:prstGeom prst="rect">
            <a:avLst/>
          </a:prstGeom>
        </p:spPr>
      </p:pic>
      <p:pic>
        <p:nvPicPr>
          <p:cNvPr id="6" name="Picture 6" descr="A picture containing person, indoor, military uniform, military vehicle&#10;&#10;Description automatically generated">
            <a:extLst>
              <a:ext uri="{FF2B5EF4-FFF2-40B4-BE49-F238E27FC236}">
                <a16:creationId xmlns:a16="http://schemas.microsoft.com/office/drawing/2014/main" id="{1C2F54A9-6D97-EB2A-4D2C-13D875B7E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93" b="3"/>
          <a:stretch/>
        </p:blipFill>
        <p:spPr>
          <a:xfrm>
            <a:off x="4716022" y="321734"/>
            <a:ext cx="3535590" cy="2985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6384886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Study Timeline VR 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  <p:sp>
        <p:nvSpPr>
          <p:cNvPr id="5" name="Vertical Text Placeholder 3">
            <a:extLst>
              <a:ext uri="{FF2B5EF4-FFF2-40B4-BE49-F238E27FC236}">
                <a16:creationId xmlns:a16="http://schemas.microsoft.com/office/drawing/2014/main" id="{49AEA7E1-C5E3-56CA-B3FC-12103E83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Complete informed consent, demographic survey, and Baseline Simulator Sickness Questionnaire (SSQ): 15 minutes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Conduct Training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Prepared 3D (P3D) simulated flight in VR: 15 minutes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Complete SSQ #2: 5 minutes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Conduct Prepared 3D (P3D) simulated flight exam in VR: 10 minutes</a:t>
            </a:r>
          </a:p>
          <a:p>
            <a:pPr marL="1028700" lvl="1" fontAlgn="base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Graded by Instructor Pilot</a:t>
            </a:r>
            <a:endParaRPr lang="en-US" sz="14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Complete post flight survey and SSQ #3: 15 minutes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Debrief: 5 minutes</a:t>
            </a: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8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Equipment used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r>
              <a:rPr lang="en-US" dirty="0"/>
              <a:t>PPT</a:t>
            </a:r>
          </a:p>
          <a:p>
            <a:r>
              <a:rPr lang="en-US" dirty="0" err="1"/>
              <a:t>Vive</a:t>
            </a:r>
            <a:r>
              <a:rPr lang="en-US" dirty="0"/>
              <a:t> Pro</a:t>
            </a:r>
          </a:p>
          <a:p>
            <a:r>
              <a:rPr lang="en-US" dirty="0" err="1"/>
              <a:t>Helimod</a:t>
            </a:r>
            <a:endParaRPr lang="en-US" dirty="0"/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SSQ</a:t>
            </a:r>
          </a:p>
          <a:p>
            <a:r>
              <a:rPr lang="en-US" dirty="0"/>
              <a:t>Grade sheet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5137220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Pics of Device and scenarios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7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Surveys and Grade Sheet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5137220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Early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9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 descr="A picture containing person, indoor, military uniform, military vehicle&#10;&#10;Description automatically generated">
            <a:extLst>
              <a:ext uri="{FF2B5EF4-FFF2-40B4-BE49-F238E27FC236}">
                <a16:creationId xmlns:a16="http://schemas.microsoft.com/office/drawing/2014/main" id="{8638BF99-E8DF-BAE7-CE92-0B985BD6B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5" b="278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Challenges: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7110-15AE-56E3-4F8F-E7B6542447B8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 development timeline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and storage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accreditation of the device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Ability for all Instructor Pilots to adjust to new training approach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76CDE-FCDA-0F42-B315-E4ECC3693E26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CA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C714B-C2B3-724E-B91B-7BE3D953C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0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924" y="2750269"/>
            <a:ext cx="5576131" cy="678731"/>
          </a:xfrm>
        </p:spPr>
        <p:txBody>
          <a:bodyPr>
            <a:no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ea typeface="Helvetica" charset="0"/>
                <a:cs typeface="Helvetica" charset="0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25" y="365126"/>
            <a:ext cx="11310376" cy="717225"/>
          </a:xfrm>
        </p:spPr>
        <p:txBody>
          <a:bodyPr anchor="t">
            <a:noAutofit/>
          </a:bodyPr>
          <a:lstStyle/>
          <a:p>
            <a:pPr algn="ctr"/>
            <a:r>
              <a:rPr lang="en-US" sz="4267" b="1" dirty="0">
                <a:ea typeface="Helvetica" charset="0"/>
                <a:cs typeface="Helvetica" charset="0"/>
              </a:rPr>
              <a:t>Reference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570396" y="-2032518"/>
            <a:ext cx="5080638" cy="11310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5230AA-CC26-0862-0A4C-25CD53D58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4" r="16304"/>
          <a:stretch/>
        </p:blipFill>
        <p:spPr bwMode="auto"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Background</a:t>
            </a:r>
          </a:p>
          <a:p>
            <a:r>
              <a:rPr lang="en-US" sz="2000" dirty="0"/>
              <a:t>Purpose </a:t>
            </a:r>
          </a:p>
          <a:p>
            <a:pPr lvl="1"/>
            <a:r>
              <a:rPr lang="en-US" sz="2000" dirty="0"/>
              <a:t>User Need</a:t>
            </a:r>
          </a:p>
          <a:p>
            <a:r>
              <a:rPr lang="en-US" sz="2000" dirty="0"/>
              <a:t>Proposed Solution</a:t>
            </a:r>
          </a:p>
          <a:p>
            <a:r>
              <a:rPr lang="en-US" sz="2000" dirty="0"/>
              <a:t>Way Ahead</a:t>
            </a:r>
          </a:p>
          <a:p>
            <a:r>
              <a:rPr lang="en-US" sz="2000" dirty="0"/>
              <a:t>Questions/Feedback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9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788" y="585216"/>
            <a:ext cx="1075819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cs typeface="Helvetica" panose="020B0604020202020204" pitchFamily="34" charset="0"/>
              </a:rPr>
              <a:t>Background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F22FA8-F36C-4B16-A4BD-3368FBF3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6095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Current training approach remains technologically deficient</a:t>
            </a:r>
          </a:p>
          <a:p>
            <a:r>
              <a:rPr lang="en-US" sz="2200" dirty="0"/>
              <a:t>Lack of ability to adjust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Research Problem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RQ/Hypothesis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Related Work (Lit Review)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9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Methods (DOE)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3F13494-FB59-46D3-BB70-27B510A81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13549"/>
              </p:ext>
            </p:extLst>
          </p:nvPr>
        </p:nvGraphicFramePr>
        <p:xfrm>
          <a:off x="502299" y="177283"/>
          <a:ext cx="11187403" cy="573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28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7327278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Inclusion and Exclusion Criteria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pPr marL="457200" marR="457200" rtl="0">
              <a:spcBef>
                <a:spcPts val="500"/>
              </a:spcBef>
              <a:spcAft>
                <a:spcPts val="5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Inclusion Criteria:</a:t>
            </a:r>
            <a:endParaRPr lang="en-US" b="0" dirty="0">
              <a:effectLst/>
            </a:endParaRPr>
          </a:p>
          <a:p>
            <a:pPr marL="1033145" marR="457200" rtl="0" fontAlgn="base">
              <a:spcBef>
                <a:spcPts val="1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a United States Citizen.</a:t>
            </a:r>
          </a:p>
          <a:p>
            <a:pPr marL="1033145" marR="4572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participant must be 18 - 50 years old.</a:t>
            </a:r>
          </a:p>
          <a:p>
            <a:pPr marL="1033145" marR="4572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participant must have normal or corrected-to-normal vision.</a:t>
            </a:r>
          </a:p>
          <a:p>
            <a:pPr marL="1033145" marR="4572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previous history of seizures.</a:t>
            </a:r>
          </a:p>
          <a:p>
            <a:pPr marL="1033145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 in good health at time of testing. </a:t>
            </a:r>
          </a:p>
          <a:p>
            <a:pPr marL="40005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Exclusion Criteria:</a:t>
            </a:r>
            <a:endParaRPr lang="en-US" b="0" dirty="0">
              <a:effectLst/>
            </a:endParaRPr>
          </a:p>
          <a:p>
            <a:pPr marL="10287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meet the inclusion criteria.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4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365126"/>
            <a:ext cx="5137220" cy="1336396"/>
          </a:xfrm>
        </p:spPr>
        <p:txBody>
          <a:bodyPr anchor="t">
            <a:noAutofit/>
          </a:bodyPr>
          <a:lstStyle/>
          <a:p>
            <a:r>
              <a:rPr lang="en-US" sz="4267" b="1" dirty="0">
                <a:ea typeface="Helvetica" charset="0"/>
                <a:cs typeface="Helvetica" charset="0"/>
              </a:rPr>
              <a:t>Study Timeline PPT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  <p:sp>
        <p:nvSpPr>
          <p:cNvPr id="5" name="Vertical Text Placeholder 3">
            <a:extLst>
              <a:ext uri="{FF2B5EF4-FFF2-40B4-BE49-F238E27FC236}">
                <a16:creationId xmlns:a16="http://schemas.microsoft.com/office/drawing/2014/main" id="{49AEA7E1-C5E3-56CA-B3FC-12103E83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627294" y="-1966599"/>
            <a:ext cx="4233713" cy="11084985"/>
          </a:xfrm>
        </p:spPr>
        <p:txBody>
          <a:bodyPr/>
          <a:lstStyle/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Complete informed consent, demographic survey, and Baseline Simulator Sickness Questionnaire (SSQ): 15 minutes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Conduct Training in PPT: 15 minutes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Conduct Prepared 3D (P3D) simulated flight exam in VR: 10 minutes</a:t>
            </a:r>
          </a:p>
          <a:p>
            <a:pPr marL="1028700" lvl="1" fontAlgn="base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Graded by Instructor Pilot</a:t>
            </a:r>
            <a:endParaRPr lang="en-US" sz="14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Complete post flight survey and SSQ #2: 5 minutes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Debrief: 5 minutes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393</Words>
  <Application>Microsoft Office PowerPoint</Application>
  <PresentationFormat>Widescreen</PresentationFormat>
  <Paragraphs>83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Cockpit Commander Ethan Levin Erica Faulkner Chris McFarland</vt:lpstr>
      <vt:lpstr>Agenda</vt:lpstr>
      <vt:lpstr>Background</vt:lpstr>
      <vt:lpstr>Research Problem</vt:lpstr>
      <vt:lpstr>RQ/Hypothesis</vt:lpstr>
      <vt:lpstr>Related Work (Lit Review)</vt:lpstr>
      <vt:lpstr>Methods (DOE)</vt:lpstr>
      <vt:lpstr>Inclusion and Exclusion Criteria</vt:lpstr>
      <vt:lpstr>Study Timeline PPT</vt:lpstr>
      <vt:lpstr>Study Timeline VR Device</vt:lpstr>
      <vt:lpstr>Equipment used</vt:lpstr>
      <vt:lpstr>Pics of Device and scenarios</vt:lpstr>
      <vt:lpstr>Surveys and Grade Sheet</vt:lpstr>
      <vt:lpstr>Early Results</vt:lpstr>
      <vt:lpstr>Challenges:</vt:lpstr>
      <vt:lpstr>Questions?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McFarland</dc:creator>
  <cp:lastModifiedBy>Chris McFarland</cp:lastModifiedBy>
  <cp:revision>16</cp:revision>
  <cp:lastPrinted>2023-02-14T19:04:09Z</cp:lastPrinted>
  <dcterms:created xsi:type="dcterms:W3CDTF">2022-04-05T00:51:17Z</dcterms:created>
  <dcterms:modified xsi:type="dcterms:W3CDTF">2023-02-14T23:18:33Z</dcterms:modified>
</cp:coreProperties>
</file>