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7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0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Learned About Semantic Reliability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0x5368616E65</a:t>
            </a:r>
            <a:r>
              <a:rPr lang="en"/>
              <a:t>(Shane)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0x43687269737469616E</a:t>
            </a:r>
            <a:r>
              <a:rPr lang="en"/>
              <a:t>(Christian)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0x4772616479</a:t>
            </a:r>
            <a:r>
              <a:rPr lang="en"/>
              <a:t>(Grady)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Findings - When the program Worked or continued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/>
              <a:t>CISC architecture is complex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Many instructions are </a:t>
            </a:r>
            <a:r>
              <a:rPr lang="en"/>
              <a:t>equivalent under certain circumstances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Changing one instruction can result in that instruction being misinterpreted as multiple instructions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All of the instructions passed that instruction may be misinterpreted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Branches that aren’t normally taken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Bad pointer doesn’t matter if it isn’t followed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Different jump condition doesn’t matter if jump isn’t taken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Can replace jump condition with different instruction that has no effect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Logically equivalent values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1 and 2 are both evaluated as “TRUE” aka non-zero value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Findings - FUBAR aka Interesting Findings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/>
              <a:t>Cascading effect can produce highly unpredictable results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/>
              <a:t>Race conditions and deadlocks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Replaced a system call that obtains MUTEX with another valid system call that had no effect by changing library offset in syscall.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Program did not double check that it had the mutex before critical section. Blocking while waiting on MUTEX means that program will assume it has the mutex when execution continues.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Loading the program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Changing certain pointers affects how the program is loaded into memory. Observed that this always breaks the program.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Interrupts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May lead to interesting behavior depending on how the OS handles them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Far pointer vs Short w/ same address - Segmentation Fault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Bits Did We Flip In Total?	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215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164 out of the 215 total caused our samples to break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That’s a 75% chance you will break a program from flipping the bits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Takeaway</a:t>
            </a:r>
            <a:r>
              <a:rPr lang="en"/>
              <a:t> - Potential Applications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</a:pPr>
            <a:r>
              <a:rPr lang="en"/>
              <a:t>Exploit Copy on Write deduplication with row hammer to change shared code such as a service or shared library on a multi-user system or cloud infrastructure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Gain access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Create a vulnerability such as buffer overflow, then follow up with normal attack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Denial of Service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Break a critical program or shared service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Mutating malicious code but preserving functionality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On the flip-side, detecting possible mutations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Takeaways: stopping Malware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There’s a 75% chance that you could flip a bit that would stop malware on your machine from what we found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comes with understanding malware, what is run, etc.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Still having backgrounds in reverse engineering, none of us could have imagined such a high break-rate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Examples of ways to stop malware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Making retn into retf, this requires 0xC3 (hex of retn) to be flipped to 0xCB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Examples of Ways We Saw to Break Malware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Mess with the jump target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jnz short loc_401652 -&gt; jnz short near ptr loc_401652+2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750c -&gt; 710e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0111 0101 0000 1100 -&gt; 0111 0001 0000 1110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If branch is taken, this puts you in the middle of an instruction wrecking the execution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a non-multiple of 4 to the stack pointer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esp, 4 -&gt; add esp, 5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04C483 -&gt; 05C483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0000 0100 1100 0100 1000 0011 -&gt; 0000 0101 1100 0100 1000 0011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Examples of Ways We Saw to Break Malware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Mess with the unpacking stub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 the opcode of a cmp instruction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Cmp al, 1 -&gt; Xor al,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 just change a cmp instructions </a:t>
            </a:r>
            <a:r>
              <a:rPr lang="en"/>
              <a:t>immediate</a:t>
            </a:r>
            <a:r>
              <a:rPr lang="en"/>
              <a:t> value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Cmp al, 1 -&gt; cmp al, 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an instruction to a </a:t>
            </a:r>
            <a:r>
              <a:rPr lang="en"/>
              <a:t>privileged</a:t>
            </a:r>
            <a:r>
              <a:rPr lang="en"/>
              <a:t> instruction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 the opcode of a je instruction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74 3a  je 0x401573</a:t>
            </a:r>
            <a:r>
              <a:rPr lang="en"/>
              <a:t>   -&gt;  F</a:t>
            </a:r>
            <a:r>
              <a:rPr lang="en"/>
              <a:t>4 hlt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the target of a call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Original:  ff 15 2c 20 40 00    	call   DWORD PTR ds:0x40202c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New:	       ff 15 2c 00 40 00    	call   DWORD PTR ds:0x40002c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Conclusion...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project was a very hands on project requiring us to work closely with the binary executables of our choice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had the </a:t>
            </a:r>
            <a:r>
              <a:rPr lang="en"/>
              <a:t>privilege</a:t>
            </a:r>
            <a:r>
              <a:rPr lang="en"/>
              <a:t> of seeing the chain reaction caused by the flip of one single bit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chose our bits from instructions but tried many different instructions and flipped many bits, one at a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things considered, we had a very high break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Given our findings, further study is definitely warranted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 We Will Chat about…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semantic reliability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project idea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Overview of some of the files we looked 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Takeways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Semantic Reliability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headscratching definition: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</a:t>
            </a:r>
            <a:r>
              <a:rPr lang="en"/>
              <a:t>Semantic Reliability is a novel correctness criterion for multicast protocols based on the concept of message obsolescence: A message becomes obsolete when its content or purpose is superseded by a subsequent message.” (Pereira et al., 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Dr. Wang’s definition we covered in class: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You have a file and you flip a bit in it, what happens to the file?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Project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Our project is based off this idea of semantic reliability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wanted to examine binary executables specifically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Our focus was on malware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idea here was you flip a bit in one of these executables, what happens?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12" y="1093837"/>
            <a:ext cx="40862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325" y="0"/>
            <a:ext cx="4539225" cy="10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050" y="2509699"/>
            <a:ext cx="2059175" cy="20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1600" y="1228675"/>
            <a:ext cx="2519900" cy="14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2112" y="2868012"/>
            <a:ext cx="28575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4950" y="2616900"/>
            <a:ext cx="1868974" cy="18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0813" y="106374"/>
            <a:ext cx="2297861" cy="97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8325" y="2227325"/>
            <a:ext cx="11620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We Select What Bits to mess With???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looked at the entry points of these programs and from there picked instructions in the beginning, middle, and end of execution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X86 instructions are variable length, so the bits we flipped were within the area of our chosen instructions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went on down the line and flipped and tested at will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Grady was responsible for automating the process with python and bash scripts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Programs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Dr. Liu’s Bomb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Simple simulated malware from Dr. Liu’s malware reverse engineering class running a bomb-puzzle you must solve, if you fail it you are infected in theory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Lab 01-02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is a simple malware sample from Practical Malware analysis allowing you to see some </a:t>
            </a:r>
            <a:r>
              <a:rPr lang="en"/>
              <a:t>malicious</a:t>
            </a:r>
            <a:r>
              <a:rPr lang="en"/>
              <a:t> dlls run such as </a:t>
            </a:r>
            <a:r>
              <a:rPr lang="en"/>
              <a:t>kernel32</a:t>
            </a:r>
            <a:r>
              <a:rPr lang="en"/>
              <a:t> and wininit, connects to the internet with wininit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Programs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Lab 01-04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is another sample from Practical Malware 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dlls in this include kernel32 and ntdll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malware will download unwanted file from Practical Malware Analysis book site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Also boots you from session when running in debugger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Lab 03-03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Replaces legitimate “svchost” image in memory with a keylogger.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Program exits but keylogger remains running.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Russian Ransomware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Locks the User from the OS and demands payment in exchange for unlocking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Findings - When the program broke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Illegal Instructions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Privileged</a:t>
            </a:r>
            <a:r>
              <a:rPr lang="en"/>
              <a:t> instructions only kernel can execute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Bad Pointers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Segmentation Faults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Pointer does not land at the start of an instruction, cascading effect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Crashing the Stack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Push, Pop, Retn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Bad Instructions / Random Data Bytes in .text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Changed value didn’t correspond to a valid instruction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Cascading effect due to variable instruction length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