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5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D686-AB07-0B56-01E6-BAF0B8AF5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48CB9-9BFA-D114-6886-CC69FD424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A5DF-9CA6-9C99-3935-9AE378D9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97CA4-CD82-B359-3E7B-A6A0E453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BBD3B-6DA9-377F-92CE-1665A822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1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008F-1B76-7916-89F6-4B06802D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8128-D43D-6847-99E6-D00A6DE30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E44E-65F7-2415-C3E4-150AA80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66960-DCDF-89A5-EC24-C4EE1030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85C4-BEEB-145C-2448-F786BD66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AAFD0-C93F-A948-5EF3-B8AEC2E45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3D0F-C821-F7BE-697C-6B5F23B8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F10D6-FCD7-4ED0-004A-6891C5E86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7A53-2A25-1DA2-AF8B-F7A30450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D5A9-1CF3-A2FD-8E47-0FD6F782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7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AFC0-E260-FD11-FCB1-1BC034CF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5F230-1289-79CE-1183-2A0E424C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2C132-451F-C793-5091-FB728E23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FB4E-B4F3-4D60-FA69-D47CA61B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9AE87-C04B-550D-2E35-F75C07F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3CC-4DEC-C72B-66C0-DAAF9BB5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46715-AF3B-7E31-941B-C1ECE3F4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B9AD-1F4C-BEEA-8C8D-430E0F12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6204-694C-29D3-35F5-27A8595E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0572C-8201-7CB6-21E6-5F51770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CFEF1-2C20-1BE7-CC41-4751851C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8DAA4-E881-5E94-C9DA-2906149D4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716A9-E785-02E7-D3A8-5A7C4FA1D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D1A69-2320-FBBD-D21D-6FFADFD8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75C7-D81B-0974-8262-74DC30FC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2FA07-619B-1A9D-E2E0-4936818C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F5F9-C4BB-5EAF-FB86-54D8CFE8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B7671-5719-E168-67F7-8B3EC88D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B2EDA-11A7-D3B1-8E93-3079E658F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3D8E8-AFD5-602C-27D5-30A91FFB3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EDB3E-47CD-2370-76E9-1DAF53B2D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236F04-7566-04C3-457F-6459606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DB0E8-E075-AF92-327C-87C028FF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64E34-995E-8ED7-CB86-9A377E2B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EDD3-7088-1BFD-F395-858196A1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3AFA71-1A88-2844-07FD-13E14FB4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B35E8-B862-3F2F-6106-BE17FFB5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04A9F-4E92-E618-2396-403FF4E6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4CB32-D577-B61A-69C2-0A1E7B3D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97D77F-8CED-91AC-63A9-B259E94D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17129-912C-8E29-7C83-AF21965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3CC-8F03-C617-CE1F-D73F8736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6926-AC14-2235-18DF-E170DC603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7AF9A-406C-456B-F4CC-101B36694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F80EB-03D5-47E4-3B64-BE1E86CF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C770D-A990-44C4-5450-DA88F520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817B-5503-4498-D016-A24D1D51A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6F1-0E6E-A21C-0990-AAD8271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3907C-B82F-ACF1-5818-E6B2D520D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63EEF-6E76-7834-7D51-CE2335668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16E58-928A-C3D1-4216-11B67989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4268-2F86-C071-3549-9DD2E3C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DF4E-73BA-51B2-DE2A-529994EB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1AFB0-F034-68CD-7151-9EFA2039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C2C8-BFEB-19DE-955A-CCDF9A4A5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8B139-7FAA-ABAB-57D1-AED7D263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854-2DB1-431A-A1B1-C6821BD9E00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D935-543E-C75D-06C1-B8E177D9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0ABF-B8CD-67BA-91FF-F6E1AB8F5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9977A-0F9B-452C-B81D-B721FC85B6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8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64B6-C0A3-78DF-9E50-4D4FACA09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2C6FB-0697-A929-85CD-633F7BD66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B4004-FAE4-6CF8-0DB9-593B0D207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7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446F-F238-7704-2EB9-4436A837A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65B42-0C05-755D-8B80-37C71EAA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65CBF-8A04-D1F6-2F37-B5F511DC5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0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988063-F053-5914-774B-2E73B9138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6532D-43FD-FCBC-4E56-4C81D8F45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60165-C8D8-5C09-186B-4F0628339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9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866248-BDCB-7746-CDFA-A923B2082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3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EC47F-D087-F394-D21C-7C6BCD2AD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3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9E036D-F34C-673F-F34D-DD4F236E7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0667E-4712-DE19-C490-619511179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047750"/>
            <a:ext cx="952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Bob</dc:creator>
  <cp:lastModifiedBy>Bob</cp:lastModifiedBy>
  <cp:revision>1</cp:revision>
  <dcterms:created xsi:type="dcterms:W3CDTF">2025-06-14T13:16:19Z</dcterms:created>
  <dcterms:modified xsi:type="dcterms:W3CDTF">2025-06-14T13:16:50Z</dcterms:modified>
</cp:coreProperties>
</file>