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60" d="100"/>
          <a:sy n="60" d="100"/>
        </p:scale>
        <p:origin x="53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5D686-AB07-0B56-01E6-BAF0B8AF5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48CB9-9BFA-D114-6886-CC69FD424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3A5DF-9CA6-9C99-3935-9AE378D92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3854-2DB1-431A-A1B1-C6821BD9E007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97CA4-CD82-B359-3E7B-A6A0E453F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BBD3B-6DA9-377F-92CE-1665A8227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977A-0F9B-452C-B81D-B721FC85B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18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8008F-1B76-7916-89F6-4B06802D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68128-D43D-6847-99E6-D00A6DE30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6E44E-65F7-2415-C3E4-150AA80FE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3854-2DB1-431A-A1B1-C6821BD9E007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66960-DCDF-89A5-EC24-C4EE1030E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585C4-BEEB-145C-2448-F786BD666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977A-0F9B-452C-B81D-B721FC85B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90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4AAFD0-C93F-A948-5EF3-B8AEC2E451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793D0F-C821-F7BE-697C-6B5F23B8A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F10D6-FCD7-4ED0-004A-6891C5E86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3854-2DB1-431A-A1B1-C6821BD9E007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87A53-2A25-1DA2-AF8B-F7A30450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ED5A9-1CF3-A2FD-8E47-0FD6F782A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977A-0F9B-452C-B81D-B721FC85B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79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BAFC0-E260-FD11-FCB1-1BC034CFD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5F230-1289-79CE-1183-2A0E424C9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2C132-451F-C793-5091-FB728E23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3854-2DB1-431A-A1B1-C6821BD9E007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8FB4E-B4F3-4D60-FA69-D47CA61B1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9AE87-C04B-550D-2E35-F75C07F72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977A-0F9B-452C-B81D-B721FC85B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7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283CC-4DEC-C72B-66C0-DAAF9BB59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46715-AF3B-7E31-941B-C1ECE3F48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AB9AD-1F4C-BEEA-8C8D-430E0F12E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3854-2DB1-431A-A1B1-C6821BD9E007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66204-694C-29D3-35F5-27A8595E7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0572C-8201-7CB6-21E6-5F517700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977A-0F9B-452C-B81D-B721FC85B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71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CFEF1-2C20-1BE7-CC41-4751851C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8DAA4-E881-5E94-C9DA-2906149D44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716A9-E785-02E7-D3A8-5A7C4FA1D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D1A69-2320-FBBD-D21D-6FFADFD86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3854-2DB1-431A-A1B1-C6821BD9E007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A75C7-D81B-0974-8262-74DC30FC8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2FA07-619B-1A9D-E2E0-4936818C2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977A-0F9B-452C-B81D-B721FC85B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80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EF5F9-C4BB-5EAF-FB86-54D8CFE88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B7671-5719-E168-67F7-8B3EC88DC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3B2EDA-11A7-D3B1-8E93-3079E658F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13D8E8-AFD5-602C-27D5-30A91FFB33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1EDB3E-47CD-2370-76E9-1DAF53B2DE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236F04-7566-04C3-457F-6459606CE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3854-2DB1-431A-A1B1-C6821BD9E007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2DB0E8-E075-AF92-327C-87C028FFD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C64E34-995E-8ED7-CB86-9A377E2B6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977A-0F9B-452C-B81D-B721FC85B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22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5EDD3-7088-1BFD-F395-858196A12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3AFA71-1A88-2844-07FD-13E14FB4C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3854-2DB1-431A-A1B1-C6821BD9E007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DB35E8-B862-3F2F-6106-BE17FFB55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004A9F-4E92-E618-2396-403FF4E69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977A-0F9B-452C-B81D-B721FC85B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5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64CB32-D577-B61A-69C2-0A1E7B3D4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3854-2DB1-431A-A1B1-C6821BD9E007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97D77F-8CED-91AC-63A9-B259E94D4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17129-912C-8E29-7C83-AF219653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977A-0F9B-452C-B81D-B721FC85B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85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2D3CC-8F03-C617-CE1F-D73F87364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C6926-AC14-2235-18DF-E170DC603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D7AF9A-406C-456B-F4CC-101B36694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F80EB-03D5-47E4-3B64-BE1E86CF7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3854-2DB1-431A-A1B1-C6821BD9E007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C770D-A990-44C4-5450-DA88F5201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5817B-5503-4498-D016-A24D1D51A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977A-0F9B-452C-B81D-B721FC85B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6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5B6F1-0E6E-A21C-0990-AAD8271D1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F3907C-B82F-ACF1-5818-E6B2D520D1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63EEF-6E76-7834-7D51-CE2335668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16E58-928A-C3D1-4216-11B67989E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3854-2DB1-431A-A1B1-C6821BD9E007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14268-2F86-C071-3549-9DD2E3CB5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2DF4E-73BA-51B2-DE2A-529994EB7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977A-0F9B-452C-B81D-B721FC85B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35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81AFB0-F034-68CD-7151-9EFA2039F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BC2C8-BFEB-19DE-955A-CCDF9A4A5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8B139-7FAA-ABAB-57D1-AED7D263E8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53854-2DB1-431A-A1B1-C6821BD9E007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ED935-543E-C75D-06C1-B8E177D9B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C0ABF-B8CD-67BA-91FF-F6E1AB8F53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9977A-0F9B-452C-B81D-B721FC85B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84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A64B6-C0A3-78DF-9E50-4D4FACA097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Nails on Shallow Water (NSW)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2C6FB-0697-A929-85CD-633F7BD66D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Hackathon 2025 Presentation</a:t>
            </a:r>
          </a:p>
        </p:txBody>
      </p:sp>
    </p:spTree>
    <p:extLst>
      <p:ext uri="{BB962C8B-B14F-4D97-AF65-F5344CB8AC3E}">
        <p14:creationId xmlns:p14="http://schemas.microsoft.com/office/powerpoint/2010/main" val="1115230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1B4004-FAE4-6CF8-0DB9-593B0D207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1047750"/>
            <a:ext cx="9525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77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80446F-F238-7704-2EB9-4436A837A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1047750"/>
            <a:ext cx="9525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665B42-0C05-755D-8B80-37C71EAA5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1047750"/>
            <a:ext cx="9525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636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E65CBF-8A04-D1F6-2F37-B5F511DC5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524000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00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988063-F053-5914-774B-2E73B9138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1047750"/>
            <a:ext cx="9525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442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26532D-43FD-FCBC-4E56-4C81D8F45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1047750"/>
            <a:ext cx="9525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043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F60165-C8D8-5C09-186B-4F0628339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1047750"/>
            <a:ext cx="9525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898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866248-BDCB-7746-CDFA-A923B2082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1047750"/>
            <a:ext cx="9525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307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7EC47F-D087-F394-D21C-7C6BCD2AD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1047750"/>
            <a:ext cx="9525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238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9E036D-F34C-673F-F34D-DD4F236E7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1047750"/>
            <a:ext cx="9525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20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70667E-4712-DE19-C490-619511179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1047750"/>
            <a:ext cx="9525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125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</Words>
  <Application>Microsoft Office PowerPoint</Application>
  <PresentationFormat>Widescreen</PresentationFormat>
  <Paragraphs>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Nails on Shallow Water (NSW)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Bob</dc:creator>
  <cp:lastModifiedBy>Bob</cp:lastModifiedBy>
  <cp:revision>3</cp:revision>
  <dcterms:created xsi:type="dcterms:W3CDTF">2025-06-14T13:16:19Z</dcterms:created>
  <dcterms:modified xsi:type="dcterms:W3CDTF">2025-06-14T13:18:49Z</dcterms:modified>
</cp:coreProperties>
</file>